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7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74" r:id="rId13"/>
    <p:sldId id="273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FDEF0-1C40-4988-AC19-2B9660F0BF7E}" v="184" dt="2025-02-22T08:56:43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na Leonova" userId="3c05c78df966641b" providerId="LiveId" clId="{BA7FDEF0-1C40-4988-AC19-2B9660F0BF7E}"/>
    <pc:docChg chg="undo custSel addSld delSld modSld sldOrd">
      <pc:chgData name="Antonina Leonova" userId="3c05c78df966641b" providerId="LiveId" clId="{BA7FDEF0-1C40-4988-AC19-2B9660F0BF7E}" dt="2025-02-23T13:49:16.801" v="2964" actId="12"/>
      <pc:docMkLst>
        <pc:docMk/>
      </pc:docMkLst>
      <pc:sldChg chg="addSp delSp modSp new mod setBg addAnim setClrOvrMap delDesignElem">
        <pc:chgData name="Antonina Leonova" userId="3c05c78df966641b" providerId="LiveId" clId="{BA7FDEF0-1C40-4988-AC19-2B9660F0BF7E}" dt="2025-02-18T19:49:45.562" v="1555" actId="20577"/>
        <pc:sldMkLst>
          <pc:docMk/>
          <pc:sldMk cId="3633868575" sldId="256"/>
        </pc:sldMkLst>
        <pc:spChg chg="mod ord">
          <ac:chgData name="Antonina Leonova" userId="3c05c78df966641b" providerId="LiveId" clId="{BA7FDEF0-1C40-4988-AC19-2B9660F0BF7E}" dt="2025-02-18T19:49:45.562" v="1555" actId="20577"/>
          <ac:spMkLst>
            <pc:docMk/>
            <pc:sldMk cId="3633868575" sldId="256"/>
            <ac:spMk id="2" creationId="{30D6C08D-C7B1-6464-0EC0-80945A97E6BB}"/>
          </ac:spMkLst>
        </pc:spChg>
        <pc:spChg chg="mod">
          <ac:chgData name="Antonina Leonova" userId="3c05c78df966641b" providerId="LiveId" clId="{BA7FDEF0-1C40-4988-AC19-2B9660F0BF7E}" dt="2025-02-16T13:10:24.773" v="333" actId="403"/>
          <ac:spMkLst>
            <pc:docMk/>
            <pc:sldMk cId="3633868575" sldId="256"/>
            <ac:spMk id="3" creationId="{2DAB1143-C068-BC7A-FC4B-2D6658C7C1DE}"/>
          </ac:spMkLst>
        </pc:spChg>
        <pc:spChg chg="add mod">
          <ac:chgData name="Antonina Leonova" userId="3c05c78df966641b" providerId="LiveId" clId="{BA7FDEF0-1C40-4988-AC19-2B9660F0BF7E}" dt="2025-02-16T13:12:00.766" v="441" actId="122"/>
          <ac:spMkLst>
            <pc:docMk/>
            <pc:sldMk cId="3633868575" sldId="256"/>
            <ac:spMk id="4" creationId="{F3BEF7AB-2016-9432-9CA4-7C9166FA9919}"/>
          </ac:spMkLst>
        </pc:spChg>
        <pc:spChg chg="add mod">
          <ac:chgData name="Antonina Leonova" userId="3c05c78df966641b" providerId="LiveId" clId="{BA7FDEF0-1C40-4988-AC19-2B9660F0BF7E}" dt="2025-02-16T13:12:33.247" v="463" actId="313"/>
          <ac:spMkLst>
            <pc:docMk/>
            <pc:sldMk cId="3633868575" sldId="256"/>
            <ac:spMk id="73" creationId="{7C883F08-D787-EA5B-1FAB-2CF691062DA5}"/>
          </ac:spMkLst>
        </pc:spChg>
        <pc:picChg chg="add mod ord">
          <ac:chgData name="Antonina Leonova" userId="3c05c78df966641b" providerId="LiveId" clId="{BA7FDEF0-1C40-4988-AC19-2B9660F0BF7E}" dt="2025-02-16T13:07:42.977" v="319" actId="26606"/>
          <ac:picMkLst>
            <pc:docMk/>
            <pc:sldMk cId="3633868575" sldId="256"/>
            <ac:picMk id="45" creationId="{2121A401-9D05-4A34-FFEB-F4697C3589F3}"/>
          </ac:picMkLst>
        </pc:picChg>
      </pc:sldChg>
      <pc:sldChg chg="addSp delSp modSp new mod setBg delDesignElem">
        <pc:chgData name="Antonina Leonova" userId="3c05c78df966641b" providerId="LiveId" clId="{BA7FDEF0-1C40-4988-AC19-2B9660F0BF7E}" dt="2025-02-16T14:00:45.448" v="1276" actId="27636"/>
        <pc:sldMkLst>
          <pc:docMk/>
          <pc:sldMk cId="3835408318" sldId="257"/>
        </pc:sldMkLst>
        <pc:spChg chg="mod">
          <ac:chgData name="Antonina Leonova" userId="3c05c78df966641b" providerId="LiveId" clId="{BA7FDEF0-1C40-4988-AC19-2B9660F0BF7E}" dt="2025-02-16T14:00:45.448" v="1276" actId="27636"/>
          <ac:spMkLst>
            <pc:docMk/>
            <pc:sldMk cId="3835408318" sldId="257"/>
            <ac:spMk id="2" creationId="{18990450-86CC-94E6-B18A-F4F11A32CBF0}"/>
          </ac:spMkLst>
        </pc:spChg>
        <pc:graphicFrameChg chg="add mod modGraphic">
          <ac:chgData name="Antonina Leonova" userId="3c05c78df966641b" providerId="LiveId" clId="{BA7FDEF0-1C40-4988-AC19-2B9660F0BF7E}" dt="2025-02-16T14:00:30.918" v="1269" actId="26606"/>
          <ac:graphicFrameMkLst>
            <pc:docMk/>
            <pc:sldMk cId="3835408318" sldId="257"/>
            <ac:graphicFrameMk id="27" creationId="{876F79C1-786C-D2E5-A42A-64FFCF88B1A1}"/>
          </ac:graphicFrameMkLst>
        </pc:graphicFrameChg>
      </pc:sldChg>
      <pc:sldChg chg="addSp delSp modSp new mod ord setBg setClrOvrMap delDesignElem">
        <pc:chgData name="Antonina Leonova" userId="3c05c78df966641b" providerId="LiveId" clId="{BA7FDEF0-1C40-4988-AC19-2B9660F0BF7E}" dt="2025-02-16T14:02:02.916" v="1290" actId="113"/>
        <pc:sldMkLst>
          <pc:docMk/>
          <pc:sldMk cId="3924445962" sldId="258"/>
        </pc:sldMkLst>
        <pc:spChg chg="add mod">
          <ac:chgData name="Antonina Leonova" userId="3c05c78df966641b" providerId="LiveId" clId="{BA7FDEF0-1C40-4988-AC19-2B9660F0BF7E}" dt="2025-02-16T14:01:25.542" v="1286" actId="1076"/>
          <ac:spMkLst>
            <pc:docMk/>
            <pc:sldMk cId="3924445962" sldId="258"/>
            <ac:spMk id="5" creationId="{A823E288-37F5-0C83-70E6-4CD14A3B9CA4}"/>
          </ac:spMkLst>
        </pc:spChg>
        <pc:graphicFrameChg chg="add mod modGraphic">
          <ac:chgData name="Antonina Leonova" userId="3c05c78df966641b" providerId="LiveId" clId="{BA7FDEF0-1C40-4988-AC19-2B9660F0BF7E}" dt="2025-02-16T14:02:02.916" v="1290" actId="113"/>
          <ac:graphicFrameMkLst>
            <pc:docMk/>
            <pc:sldMk cId="3924445962" sldId="258"/>
            <ac:graphicFrameMk id="21" creationId="{A6B8DDD8-45C5-CB9D-51D4-30EA379106BA}"/>
          </ac:graphicFrameMkLst>
        </pc:graphicFrameChg>
      </pc:sldChg>
      <pc:sldChg chg="addSp delSp modSp new mod ord">
        <pc:chgData name="Antonina Leonova" userId="3c05c78df966641b" providerId="LiveId" clId="{BA7FDEF0-1C40-4988-AC19-2B9660F0BF7E}" dt="2025-02-16T14:25:14.647" v="1389"/>
        <pc:sldMkLst>
          <pc:docMk/>
          <pc:sldMk cId="1815179680" sldId="259"/>
        </pc:sldMkLst>
        <pc:picChg chg="add mod">
          <ac:chgData name="Antonina Leonova" userId="3c05c78df966641b" providerId="LiveId" clId="{BA7FDEF0-1C40-4988-AC19-2B9660F0BF7E}" dt="2025-02-16T14:03:35.843" v="1305" actId="1076"/>
          <ac:picMkLst>
            <pc:docMk/>
            <pc:sldMk cId="1815179680" sldId="259"/>
            <ac:picMk id="5" creationId="{0D26F4BD-ED75-29CE-6B71-A5679A20A9FC}"/>
          </ac:picMkLst>
        </pc:picChg>
      </pc:sldChg>
      <pc:sldChg chg="addSp delSp modSp new mod setBg addAnim delDesignElem">
        <pc:chgData name="Antonina Leonova" userId="3c05c78df966641b" providerId="LiveId" clId="{BA7FDEF0-1C40-4988-AC19-2B9660F0BF7E}" dt="2025-02-18T18:39:38.977" v="1504"/>
        <pc:sldMkLst>
          <pc:docMk/>
          <pc:sldMk cId="2923329199" sldId="260"/>
        </pc:sldMkLst>
        <pc:spChg chg="mod">
          <ac:chgData name="Antonina Leonova" userId="3c05c78df966641b" providerId="LiveId" clId="{BA7FDEF0-1C40-4988-AC19-2B9660F0BF7E}" dt="2025-02-16T14:18:36.434" v="1387" actId="20577"/>
          <ac:spMkLst>
            <pc:docMk/>
            <pc:sldMk cId="2923329199" sldId="260"/>
            <ac:spMk id="2" creationId="{05D2C65B-EFFF-44DF-7C7B-67FC6B3653A1}"/>
          </ac:spMkLst>
        </pc:spChg>
      </pc:sldChg>
      <pc:sldChg chg="addSp delSp modSp new mod setBg modClrScheme delDesignElem chgLayout">
        <pc:chgData name="Antonina Leonova" userId="3c05c78df966641b" providerId="LiveId" clId="{BA7FDEF0-1C40-4988-AC19-2B9660F0BF7E}" dt="2025-02-19T21:54:19.708" v="2479" actId="1076"/>
        <pc:sldMkLst>
          <pc:docMk/>
          <pc:sldMk cId="3138514095" sldId="261"/>
        </pc:sldMkLst>
        <pc:picChg chg="add mod ord">
          <ac:chgData name="Antonina Leonova" userId="3c05c78df966641b" providerId="LiveId" clId="{BA7FDEF0-1C40-4988-AC19-2B9660F0BF7E}" dt="2025-02-19T21:54:19.708" v="2479" actId="1076"/>
          <ac:picMkLst>
            <pc:docMk/>
            <pc:sldMk cId="3138514095" sldId="261"/>
            <ac:picMk id="5" creationId="{E6D048A6-A6FA-5D83-FB71-8BCF072470F7}"/>
          </ac:picMkLst>
        </pc:picChg>
      </pc:sldChg>
      <pc:sldChg chg="addSp delSp modSp new mod ord setBg modClrScheme delDesignElem chgLayout">
        <pc:chgData name="Antonina Leonova" userId="3c05c78df966641b" providerId="LiveId" clId="{BA7FDEF0-1C40-4988-AC19-2B9660F0BF7E}" dt="2025-02-18T18:39:38.977" v="1504"/>
        <pc:sldMkLst>
          <pc:docMk/>
          <pc:sldMk cId="3401738676" sldId="262"/>
        </pc:sldMkLst>
        <pc:spChg chg="add mod">
          <ac:chgData name="Antonina Leonova" userId="3c05c78df966641b" providerId="LiveId" clId="{BA7FDEF0-1C40-4988-AC19-2B9660F0BF7E}" dt="2025-02-16T15:01:36.430" v="1474" actId="26606"/>
          <ac:spMkLst>
            <pc:docMk/>
            <pc:sldMk cId="3401738676" sldId="262"/>
            <ac:spMk id="2" creationId="{9B23B77B-E1F6-17FC-5BF7-9DDDAD1002C4}"/>
          </ac:spMkLst>
        </pc:spChg>
      </pc:sldChg>
      <pc:sldChg chg="addSp delSp modSp new mod setBg modClrScheme setClrOvrMap delDesignElem chgLayout">
        <pc:chgData name="Antonina Leonova" userId="3c05c78df966641b" providerId="LiveId" clId="{BA7FDEF0-1C40-4988-AC19-2B9660F0BF7E}" dt="2025-02-18T18:41:43.999" v="1549"/>
        <pc:sldMkLst>
          <pc:docMk/>
          <pc:sldMk cId="111521238" sldId="263"/>
        </pc:sldMkLst>
        <pc:spChg chg="add mod ord">
          <ac:chgData name="Antonina Leonova" userId="3c05c78df966641b" providerId="LiveId" clId="{BA7FDEF0-1C40-4988-AC19-2B9660F0BF7E}" dt="2025-02-18T18:40:43.932" v="1531" actId="113"/>
          <ac:spMkLst>
            <pc:docMk/>
            <pc:sldMk cId="111521238" sldId="263"/>
            <ac:spMk id="4" creationId="{ED65B0E7-5735-4A01-4FDF-3071B198A2D5}"/>
          </ac:spMkLst>
        </pc:spChg>
        <pc:spChg chg="add mod ord">
          <ac:chgData name="Antonina Leonova" userId="3c05c78df966641b" providerId="LiveId" clId="{BA7FDEF0-1C40-4988-AC19-2B9660F0BF7E}" dt="2025-02-18T18:40:58.212" v="1533" actId="122"/>
          <ac:spMkLst>
            <pc:docMk/>
            <pc:sldMk cId="111521238" sldId="263"/>
            <ac:spMk id="5" creationId="{CA43177C-C37A-275F-DD26-0CB449BB49B9}"/>
          </ac:spMkLst>
        </pc:spChg>
        <pc:picChg chg="add mod ord">
          <ac:chgData name="Antonina Leonova" userId="3c05c78df966641b" providerId="LiveId" clId="{BA7FDEF0-1C40-4988-AC19-2B9660F0BF7E}" dt="2025-02-18T18:40:14.473" v="1511" actId="26606"/>
          <ac:picMkLst>
            <pc:docMk/>
            <pc:sldMk cId="111521238" sldId="263"/>
            <ac:picMk id="7" creationId="{04FF9BCF-E273-FF30-3613-7B5420153EC2}"/>
          </ac:picMkLst>
        </pc:picChg>
      </pc:sldChg>
      <pc:sldChg chg="addSp delSp modSp new mod setBg delDesignElem">
        <pc:chgData name="Antonina Leonova" userId="3c05c78df966641b" providerId="LiveId" clId="{BA7FDEF0-1C40-4988-AC19-2B9660F0BF7E}" dt="2025-02-19T21:50:36.402" v="2430"/>
        <pc:sldMkLst>
          <pc:docMk/>
          <pc:sldMk cId="1004048090" sldId="264"/>
        </pc:sldMkLst>
        <pc:spChg chg="mod">
          <ac:chgData name="Antonina Leonova" userId="3c05c78df966641b" providerId="LiveId" clId="{BA7FDEF0-1C40-4988-AC19-2B9660F0BF7E}" dt="2025-02-19T21:50:36.402" v="2430"/>
          <ac:spMkLst>
            <pc:docMk/>
            <pc:sldMk cId="1004048090" sldId="264"/>
            <ac:spMk id="2" creationId="{98499BA2-B71D-2208-B854-8C1304980ED1}"/>
          </ac:spMkLst>
        </pc:spChg>
        <pc:spChg chg="mod">
          <ac:chgData name="Antonina Leonova" userId="3c05c78df966641b" providerId="LiveId" clId="{BA7FDEF0-1C40-4988-AC19-2B9660F0BF7E}" dt="2025-02-19T21:50:36.402" v="2430"/>
          <ac:spMkLst>
            <pc:docMk/>
            <pc:sldMk cId="1004048090" sldId="264"/>
            <ac:spMk id="3" creationId="{0DC3EA8A-F84E-FB7D-946C-D79BC81D70A5}"/>
          </ac:spMkLst>
        </pc:spChg>
        <pc:picChg chg="add mod ord">
          <ac:chgData name="Antonina Leonova" userId="3c05c78df966641b" providerId="LiveId" clId="{BA7FDEF0-1C40-4988-AC19-2B9660F0BF7E}" dt="2025-02-19T21:18:10.115" v="1824" actId="26606"/>
          <ac:picMkLst>
            <pc:docMk/>
            <pc:sldMk cId="1004048090" sldId="264"/>
            <ac:picMk id="3074" creationId="{8628D5DE-F99F-7E19-8FEC-F63D136BE04B}"/>
          </ac:picMkLst>
        </pc:picChg>
      </pc:sldChg>
      <pc:sldChg chg="new del">
        <pc:chgData name="Antonina Leonova" userId="3c05c78df966641b" providerId="LiveId" clId="{BA7FDEF0-1C40-4988-AC19-2B9660F0BF7E}" dt="2025-02-16T15:14:24.133" v="1477" actId="2696"/>
        <pc:sldMkLst>
          <pc:docMk/>
          <pc:sldMk cId="1908022520" sldId="264"/>
        </pc:sldMkLst>
      </pc:sldChg>
      <pc:sldChg chg="addSp delSp modSp new mod setBg delDesignElem">
        <pc:chgData name="Antonina Leonova" userId="3c05c78df966641b" providerId="LiveId" clId="{BA7FDEF0-1C40-4988-AC19-2B9660F0BF7E}" dt="2025-02-19T21:10:13.219" v="1721"/>
        <pc:sldMkLst>
          <pc:docMk/>
          <pc:sldMk cId="1994970435" sldId="265"/>
        </pc:sldMkLst>
        <pc:spChg chg="mod">
          <ac:chgData name="Antonina Leonova" userId="3c05c78df966641b" providerId="LiveId" clId="{BA7FDEF0-1C40-4988-AC19-2B9660F0BF7E}" dt="2025-02-19T20:20:36.615" v="1606" actId="26606"/>
          <ac:spMkLst>
            <pc:docMk/>
            <pc:sldMk cId="1994970435" sldId="265"/>
            <ac:spMk id="2" creationId="{60EFB341-C33B-82CB-46D0-28CC0B3EA6EB}"/>
          </ac:spMkLst>
        </pc:spChg>
        <pc:picChg chg="add del mod ord">
          <ac:chgData name="Antonina Leonova" userId="3c05c78df966641b" providerId="LiveId" clId="{BA7FDEF0-1C40-4988-AC19-2B9660F0BF7E}" dt="2025-02-19T20:20:49.444" v="1611" actId="14100"/>
          <ac:picMkLst>
            <pc:docMk/>
            <pc:sldMk cId="1994970435" sldId="265"/>
            <ac:picMk id="1026" creationId="{1763E941-D44F-CDB0-43EB-3644C7BE91AE}"/>
          </ac:picMkLst>
        </pc:picChg>
        <pc:picChg chg="add mod ord">
          <ac:chgData name="Antonina Leonova" userId="3c05c78df966641b" providerId="LiveId" clId="{BA7FDEF0-1C40-4988-AC19-2B9660F0BF7E}" dt="2025-02-19T20:20:43.059" v="1608" actId="1076"/>
          <ac:picMkLst>
            <pc:docMk/>
            <pc:sldMk cId="1994970435" sldId="265"/>
            <ac:picMk id="1030" creationId="{9E15DA2A-DFB8-468A-064E-3C258AA9FEB2}"/>
          </ac:picMkLst>
        </pc:picChg>
        <pc:picChg chg="add mod ord">
          <ac:chgData name="Antonina Leonova" userId="3c05c78df966641b" providerId="LiveId" clId="{BA7FDEF0-1C40-4988-AC19-2B9660F0BF7E}" dt="2025-02-19T20:20:46.727" v="1610" actId="1076"/>
          <ac:picMkLst>
            <pc:docMk/>
            <pc:sldMk cId="1994970435" sldId="265"/>
            <ac:picMk id="1032" creationId="{22142986-E0DB-848C-2143-1EE3C84D208A}"/>
          </ac:picMkLst>
        </pc:picChg>
      </pc:sldChg>
      <pc:sldChg chg="delSp modSp new mod">
        <pc:chgData name="Antonina Leonova" userId="3c05c78df966641b" providerId="LiveId" clId="{BA7FDEF0-1C40-4988-AC19-2B9660F0BF7E}" dt="2025-02-19T21:50:36.402" v="2430"/>
        <pc:sldMkLst>
          <pc:docMk/>
          <pc:sldMk cId="1483297382" sldId="266"/>
        </pc:sldMkLst>
        <pc:spChg chg="mod">
          <ac:chgData name="Antonina Leonova" userId="3c05c78df966641b" providerId="LiveId" clId="{BA7FDEF0-1C40-4988-AC19-2B9660F0BF7E}" dt="2025-02-19T21:50:36.402" v="2430"/>
          <ac:spMkLst>
            <pc:docMk/>
            <pc:sldMk cId="1483297382" sldId="266"/>
            <ac:spMk id="2" creationId="{53CB56DC-2ACF-9587-1AB7-AF139C3EC0BA}"/>
          </ac:spMkLst>
        </pc:spChg>
      </pc:sldChg>
      <pc:sldChg chg="addSp delSp modSp new mod setBg modClrScheme delDesignElem chgLayout">
        <pc:chgData name="Antonina Leonova" userId="3c05c78df966641b" providerId="LiveId" clId="{BA7FDEF0-1C40-4988-AC19-2B9660F0BF7E}" dt="2025-02-21T17:04:22.372" v="2514" actId="26606"/>
        <pc:sldMkLst>
          <pc:docMk/>
          <pc:sldMk cId="17261024" sldId="267"/>
        </pc:sldMkLst>
        <pc:spChg chg="mod ord">
          <ac:chgData name="Antonina Leonova" userId="3c05c78df966641b" providerId="LiveId" clId="{BA7FDEF0-1C40-4988-AC19-2B9660F0BF7E}" dt="2025-02-21T17:04:22.372" v="2514" actId="26606"/>
          <ac:spMkLst>
            <pc:docMk/>
            <pc:sldMk cId="17261024" sldId="267"/>
            <ac:spMk id="2" creationId="{8E5E99CD-C2C8-6AEE-F1D0-3EF9073E23DC}"/>
          </ac:spMkLst>
        </pc:spChg>
        <pc:spChg chg="mod ord">
          <ac:chgData name="Antonina Leonova" userId="3c05c78df966641b" providerId="LiveId" clId="{BA7FDEF0-1C40-4988-AC19-2B9660F0BF7E}" dt="2025-02-21T17:04:22.372" v="2514" actId="26606"/>
          <ac:spMkLst>
            <pc:docMk/>
            <pc:sldMk cId="17261024" sldId="267"/>
            <ac:spMk id="3" creationId="{5554F2DA-CB83-D6AB-A10D-DFE4EEA1D893}"/>
          </ac:spMkLst>
        </pc:spChg>
        <pc:spChg chg="add">
          <ac:chgData name="Antonina Leonova" userId="3c05c78df966641b" providerId="LiveId" clId="{BA7FDEF0-1C40-4988-AC19-2B9660F0BF7E}" dt="2025-02-21T17:04:22.372" v="2514" actId="26606"/>
          <ac:spMkLst>
            <pc:docMk/>
            <pc:sldMk cId="17261024" sldId="267"/>
            <ac:spMk id="19" creationId="{333F0879-3DA0-4CB8-B35E-A0AD42558191}"/>
          </ac:spMkLst>
        </pc:spChg>
        <pc:spChg chg="add">
          <ac:chgData name="Antonina Leonova" userId="3c05c78df966641b" providerId="LiveId" clId="{BA7FDEF0-1C40-4988-AC19-2B9660F0BF7E}" dt="2025-02-21T17:04:22.372" v="2514" actId="26606"/>
          <ac:spMkLst>
            <pc:docMk/>
            <pc:sldMk cId="17261024" sldId="267"/>
            <ac:spMk id="21" creationId="{324D2183-F388-476E-92A9-D6639D698580}"/>
          </ac:spMkLst>
        </pc:spChg>
        <pc:spChg chg="add">
          <ac:chgData name="Antonina Leonova" userId="3c05c78df966641b" providerId="LiveId" clId="{BA7FDEF0-1C40-4988-AC19-2B9660F0BF7E}" dt="2025-02-21T17:04:22.372" v="2514" actId="26606"/>
          <ac:spMkLst>
            <pc:docMk/>
            <pc:sldMk cId="17261024" sldId="267"/>
            <ac:spMk id="23" creationId="{243462E7-1698-4B21-BE89-AEFAC7C2FEFA}"/>
          </ac:spMkLst>
        </pc:spChg>
        <pc:spChg chg="add">
          <ac:chgData name="Antonina Leonova" userId="3c05c78df966641b" providerId="LiveId" clId="{BA7FDEF0-1C40-4988-AC19-2B9660F0BF7E}" dt="2025-02-21T17:04:22.372" v="2514" actId="26606"/>
          <ac:spMkLst>
            <pc:docMk/>
            <pc:sldMk cId="17261024" sldId="267"/>
            <ac:spMk id="25" creationId="{6C22FCAC-D7EC-4A52-B153-FF761E2235B3}"/>
          </ac:spMkLst>
        </pc:spChg>
        <pc:picChg chg="add mod">
          <ac:chgData name="Antonina Leonova" userId="3c05c78df966641b" providerId="LiveId" clId="{BA7FDEF0-1C40-4988-AC19-2B9660F0BF7E}" dt="2025-02-21T17:04:14.527" v="2513" actId="14100"/>
          <ac:picMkLst>
            <pc:docMk/>
            <pc:sldMk cId="17261024" sldId="267"/>
            <ac:picMk id="11" creationId="{C42BA723-2201-8063-7AD1-DB64FD911E08}"/>
          </ac:picMkLst>
        </pc:picChg>
      </pc:sldChg>
      <pc:sldChg chg="addSp delSp modSp new mod setBg delDesignElem">
        <pc:chgData name="Antonina Leonova" userId="3c05c78df966641b" providerId="LiveId" clId="{BA7FDEF0-1C40-4988-AC19-2B9660F0BF7E}" dt="2025-02-21T16:36:06.972" v="2490" actId="1076"/>
        <pc:sldMkLst>
          <pc:docMk/>
          <pc:sldMk cId="3489115509" sldId="268"/>
        </pc:sldMkLst>
        <pc:spChg chg="mod">
          <ac:chgData name="Antonina Leonova" userId="3c05c78df966641b" providerId="LiveId" clId="{BA7FDEF0-1C40-4988-AC19-2B9660F0BF7E}" dt="2025-02-19T21:22:19.042" v="1924" actId="26606"/>
          <ac:spMkLst>
            <pc:docMk/>
            <pc:sldMk cId="3489115509" sldId="268"/>
            <ac:spMk id="2" creationId="{77900B8E-00CA-EBF4-6D2C-A55EBABAB36B}"/>
          </ac:spMkLst>
        </pc:spChg>
        <pc:spChg chg="mod">
          <ac:chgData name="Antonina Leonova" userId="3c05c78df966641b" providerId="LiveId" clId="{BA7FDEF0-1C40-4988-AC19-2B9660F0BF7E}" dt="2025-02-19T21:22:19.042" v="1924" actId="26606"/>
          <ac:spMkLst>
            <pc:docMk/>
            <pc:sldMk cId="3489115509" sldId="268"/>
            <ac:spMk id="3" creationId="{860B9F4F-A8B9-D81C-873B-F4F9C8ADD43A}"/>
          </ac:spMkLst>
        </pc:spChg>
        <pc:picChg chg="add mod">
          <ac:chgData name="Antonina Leonova" userId="3c05c78df966641b" providerId="LiveId" clId="{BA7FDEF0-1C40-4988-AC19-2B9660F0BF7E}" dt="2025-02-21T16:36:06.972" v="2490" actId="1076"/>
          <ac:picMkLst>
            <pc:docMk/>
            <pc:sldMk cId="3489115509" sldId="268"/>
            <ac:picMk id="5" creationId="{14C7DF7F-BE33-05C3-1AEF-BEEF038D9084}"/>
          </ac:picMkLst>
        </pc:picChg>
      </pc:sldChg>
      <pc:sldChg chg="addSp delSp modSp new mod setBg delDesignElem">
        <pc:chgData name="Antonina Leonova" userId="3c05c78df966641b" providerId="LiveId" clId="{BA7FDEF0-1C40-4988-AC19-2B9660F0BF7E}" dt="2025-02-22T08:56:06.007" v="2521" actId="14100"/>
        <pc:sldMkLst>
          <pc:docMk/>
          <pc:sldMk cId="422388257" sldId="269"/>
        </pc:sldMkLst>
        <pc:spChg chg="mod">
          <ac:chgData name="Antonina Leonova" userId="3c05c78df966641b" providerId="LiveId" clId="{BA7FDEF0-1C40-4988-AC19-2B9660F0BF7E}" dt="2025-02-19T21:29:27.538" v="1990" actId="26606"/>
          <ac:spMkLst>
            <pc:docMk/>
            <pc:sldMk cId="422388257" sldId="269"/>
            <ac:spMk id="2" creationId="{E1704909-11C7-28D6-5FF3-ABC6203A70BD}"/>
          </ac:spMkLst>
        </pc:spChg>
        <pc:spChg chg="mod">
          <ac:chgData name="Antonina Leonova" userId="3c05c78df966641b" providerId="LiveId" clId="{BA7FDEF0-1C40-4988-AC19-2B9660F0BF7E}" dt="2025-02-19T21:29:27.538" v="1990" actId="26606"/>
          <ac:spMkLst>
            <pc:docMk/>
            <pc:sldMk cId="422388257" sldId="269"/>
            <ac:spMk id="3" creationId="{F84D07F8-CD0E-D566-9DF1-CF9650A780AA}"/>
          </ac:spMkLst>
        </pc:spChg>
        <pc:picChg chg="add mod">
          <ac:chgData name="Antonina Leonova" userId="3c05c78df966641b" providerId="LiveId" clId="{BA7FDEF0-1C40-4988-AC19-2B9660F0BF7E}" dt="2025-02-22T08:56:06.007" v="2521" actId="14100"/>
          <ac:picMkLst>
            <pc:docMk/>
            <pc:sldMk cId="422388257" sldId="269"/>
            <ac:picMk id="5" creationId="{5A2BB2CF-49F8-1420-B22D-3FADC1A4A310}"/>
          </ac:picMkLst>
        </pc:picChg>
        <pc:picChg chg="add del mod">
          <ac:chgData name="Antonina Leonova" userId="3c05c78df966641b" providerId="LiveId" clId="{BA7FDEF0-1C40-4988-AC19-2B9660F0BF7E}" dt="2025-02-22T08:53:53.955" v="2515" actId="478"/>
          <ac:picMkLst>
            <pc:docMk/>
            <pc:sldMk cId="422388257" sldId="269"/>
            <ac:picMk id="7" creationId="{F547DDEE-33E6-57D3-D132-FA44467294C2}"/>
          </ac:picMkLst>
        </pc:picChg>
      </pc:sldChg>
      <pc:sldChg chg="addSp delSp modSp new mod setBg delDesignElem">
        <pc:chgData name="Antonina Leonova" userId="3c05c78df966641b" providerId="LiveId" clId="{BA7FDEF0-1C40-4988-AC19-2B9660F0BF7E}" dt="2025-02-22T08:58:28.658" v="2543" actId="1076"/>
        <pc:sldMkLst>
          <pc:docMk/>
          <pc:sldMk cId="1164371030" sldId="270"/>
        </pc:sldMkLst>
        <pc:spChg chg="mod ord">
          <ac:chgData name="Antonina Leonova" userId="3c05c78df966641b" providerId="LiveId" clId="{BA7FDEF0-1C40-4988-AC19-2B9660F0BF7E}" dt="2025-02-22T08:57:58.751" v="2540" actId="26606"/>
          <ac:spMkLst>
            <pc:docMk/>
            <pc:sldMk cId="1164371030" sldId="270"/>
            <ac:spMk id="2" creationId="{EE3AB5C4-D456-244C-9A7E-224BED9A0BF3}"/>
          </ac:spMkLst>
        </pc:spChg>
        <pc:spChg chg="mod ord">
          <ac:chgData name="Antonina Leonova" userId="3c05c78df966641b" providerId="LiveId" clId="{BA7FDEF0-1C40-4988-AC19-2B9660F0BF7E}" dt="2025-02-22T08:57:58.751" v="2540" actId="26606"/>
          <ac:spMkLst>
            <pc:docMk/>
            <pc:sldMk cId="1164371030" sldId="270"/>
            <ac:spMk id="3" creationId="{469D7EBA-1F29-340A-5D49-81258330D19D}"/>
          </ac:spMkLst>
        </pc:spChg>
        <pc:spChg chg="add del">
          <ac:chgData name="Antonina Leonova" userId="3c05c78df966641b" providerId="LiveId" clId="{BA7FDEF0-1C40-4988-AC19-2B9660F0BF7E}" dt="2025-02-22T08:56:50.342" v="2526" actId="26606"/>
          <ac:spMkLst>
            <pc:docMk/>
            <pc:sldMk cId="1164371030" sldId="270"/>
            <ac:spMk id="51" creationId="{E3D83BB5-436A-43DA-9214-7AC62ACE41EB}"/>
          </ac:spMkLst>
        </pc:spChg>
        <pc:spChg chg="add del">
          <ac:chgData name="Antonina Leonova" userId="3c05c78df966641b" providerId="LiveId" clId="{BA7FDEF0-1C40-4988-AC19-2B9660F0BF7E}" dt="2025-02-22T08:57:01.601" v="2529" actId="26606"/>
          <ac:spMkLst>
            <pc:docMk/>
            <pc:sldMk cId="1164371030" sldId="270"/>
            <ac:spMk id="72" creationId="{E3D83BB5-436A-43DA-9214-7AC62ACE41EB}"/>
          </ac:spMkLst>
        </pc:spChg>
        <pc:spChg chg="add del">
          <ac:chgData name="Antonina Leonova" userId="3c05c78df966641b" providerId="LiveId" clId="{BA7FDEF0-1C40-4988-AC19-2B9660F0BF7E}" dt="2025-02-22T08:57:58.751" v="2540" actId="26606"/>
          <ac:spMkLst>
            <pc:docMk/>
            <pc:sldMk cId="1164371030" sldId="270"/>
            <ac:spMk id="93" creationId="{54C9B12F-0B3E-4655-85C2-C4ABD3103E23}"/>
          </ac:spMkLst>
        </pc:spChg>
        <pc:spChg chg="add del">
          <ac:chgData name="Antonina Leonova" userId="3c05c78df966641b" providerId="LiveId" clId="{BA7FDEF0-1C40-4988-AC19-2B9660F0BF7E}" dt="2025-02-22T08:57:58.751" v="2540" actId="26606"/>
          <ac:spMkLst>
            <pc:docMk/>
            <pc:sldMk cId="1164371030" sldId="270"/>
            <ac:spMk id="95" creationId="{C4FBE9C8-CE41-46DD-8E49-3CA4BF22A330}"/>
          </ac:spMkLst>
        </pc:spChg>
        <pc:spChg chg="add">
          <ac:chgData name="Antonina Leonova" userId="3c05c78df966641b" providerId="LiveId" clId="{BA7FDEF0-1C40-4988-AC19-2B9660F0BF7E}" dt="2025-02-22T08:57:58.751" v="2540" actId="26606"/>
          <ac:spMkLst>
            <pc:docMk/>
            <pc:sldMk cId="1164371030" sldId="270"/>
            <ac:spMk id="116" creationId="{E3D83BB5-436A-43DA-9214-7AC62ACE41EB}"/>
          </ac:spMkLst>
        </pc:spChg>
        <pc:grpChg chg="add del">
          <ac:chgData name="Antonina Leonova" userId="3c05c78df966641b" providerId="LiveId" clId="{BA7FDEF0-1C40-4988-AC19-2B9660F0BF7E}" dt="2025-02-22T08:56:50.342" v="2526" actId="26606"/>
          <ac:grpSpMkLst>
            <pc:docMk/>
            <pc:sldMk cId="1164371030" sldId="270"/>
            <ac:grpSpMk id="43" creationId="{68D3EAE6-5AC4-4EF7-BA5E-FF047F0576D0}"/>
          </ac:grpSpMkLst>
        </pc:grpChg>
        <pc:grpChg chg="add del">
          <ac:chgData name="Antonina Leonova" userId="3c05c78df966641b" providerId="LiveId" clId="{BA7FDEF0-1C40-4988-AC19-2B9660F0BF7E}" dt="2025-02-22T08:56:50.342" v="2526" actId="26606"/>
          <ac:grpSpMkLst>
            <pc:docMk/>
            <pc:sldMk cId="1164371030" sldId="270"/>
            <ac:grpSpMk id="53" creationId="{D9479F50-C6F0-4F04-93DC-109BF0778309}"/>
          </ac:grpSpMkLst>
        </pc:grpChg>
        <pc:grpChg chg="add del">
          <ac:chgData name="Antonina Leonova" userId="3c05c78df966641b" providerId="LiveId" clId="{BA7FDEF0-1C40-4988-AC19-2B9660F0BF7E}" dt="2025-02-22T08:57:01.601" v="2529" actId="26606"/>
          <ac:grpSpMkLst>
            <pc:docMk/>
            <pc:sldMk cId="1164371030" sldId="270"/>
            <ac:grpSpMk id="64" creationId="{68D3EAE6-5AC4-4EF7-BA5E-FF047F0576D0}"/>
          </ac:grpSpMkLst>
        </pc:grpChg>
        <pc:grpChg chg="add del">
          <ac:chgData name="Antonina Leonova" userId="3c05c78df966641b" providerId="LiveId" clId="{BA7FDEF0-1C40-4988-AC19-2B9660F0BF7E}" dt="2025-02-22T08:57:01.601" v="2529" actId="26606"/>
          <ac:grpSpMkLst>
            <pc:docMk/>
            <pc:sldMk cId="1164371030" sldId="270"/>
            <ac:grpSpMk id="74" creationId="{D9479F50-C6F0-4F04-93DC-109BF0778309}"/>
          </ac:grpSpMkLst>
        </pc:grpChg>
        <pc:grpChg chg="add del">
          <ac:chgData name="Antonina Leonova" userId="3c05c78df966641b" providerId="LiveId" clId="{BA7FDEF0-1C40-4988-AC19-2B9660F0BF7E}" dt="2025-02-22T08:57:58.751" v="2540" actId="26606"/>
          <ac:grpSpMkLst>
            <pc:docMk/>
            <pc:sldMk cId="1164371030" sldId="270"/>
            <ac:grpSpMk id="85" creationId="{68D3EAE6-5AC4-4EF7-BA5E-FF047F0576D0}"/>
          </ac:grpSpMkLst>
        </pc:grpChg>
        <pc:grpChg chg="add">
          <ac:chgData name="Antonina Leonova" userId="3c05c78df966641b" providerId="LiveId" clId="{BA7FDEF0-1C40-4988-AC19-2B9660F0BF7E}" dt="2025-02-22T08:57:58.751" v="2540" actId="26606"/>
          <ac:grpSpMkLst>
            <pc:docMk/>
            <pc:sldMk cId="1164371030" sldId="270"/>
            <ac:grpSpMk id="108" creationId="{68D3EAE6-5AC4-4EF7-BA5E-FF047F0576D0}"/>
          </ac:grpSpMkLst>
        </pc:grpChg>
        <pc:grpChg chg="add">
          <ac:chgData name="Antonina Leonova" userId="3c05c78df966641b" providerId="LiveId" clId="{BA7FDEF0-1C40-4988-AC19-2B9660F0BF7E}" dt="2025-02-22T08:57:58.751" v="2540" actId="26606"/>
          <ac:grpSpMkLst>
            <pc:docMk/>
            <pc:sldMk cId="1164371030" sldId="270"/>
            <ac:grpSpMk id="118" creationId="{D9479F50-C6F0-4F04-93DC-109BF0778309}"/>
          </ac:grpSpMkLst>
        </pc:grpChg>
        <pc:picChg chg="add mod ord">
          <ac:chgData name="Antonina Leonova" userId="3c05c78df966641b" providerId="LiveId" clId="{BA7FDEF0-1C40-4988-AC19-2B9660F0BF7E}" dt="2025-02-22T08:58:28.658" v="2543" actId="1076"/>
          <ac:picMkLst>
            <pc:docMk/>
            <pc:sldMk cId="1164371030" sldId="270"/>
            <ac:picMk id="4" creationId="{94384E15-50B4-C224-38BD-873DE20D5E0A}"/>
          </ac:picMkLst>
        </pc:picChg>
        <pc:picChg chg="add mod ord">
          <ac:chgData name="Antonina Leonova" userId="3c05c78df966641b" providerId="LiveId" clId="{BA7FDEF0-1C40-4988-AC19-2B9660F0BF7E}" dt="2025-02-22T08:58:25.579" v="2542" actId="1076"/>
          <ac:picMkLst>
            <pc:docMk/>
            <pc:sldMk cId="1164371030" sldId="270"/>
            <ac:picMk id="5" creationId="{CCF7B35B-7801-8AB5-568D-87666DA7D51E}"/>
          </ac:picMkLst>
        </pc:picChg>
        <pc:picChg chg="add del mod ord">
          <ac:chgData name="Antonina Leonova" userId="3c05c78df966641b" providerId="LiveId" clId="{BA7FDEF0-1C40-4988-AC19-2B9660F0BF7E}" dt="2025-02-22T08:56:37.288" v="2524" actId="478"/>
          <ac:picMkLst>
            <pc:docMk/>
            <pc:sldMk cId="1164371030" sldId="270"/>
            <ac:picMk id="8" creationId="{0AD7C6EB-536C-6DCE-C86B-9A1788D37D8E}"/>
          </ac:picMkLst>
        </pc:picChg>
        <pc:cxnChg chg="add">
          <ac:chgData name="Antonina Leonova" userId="3c05c78df966641b" providerId="LiveId" clId="{BA7FDEF0-1C40-4988-AC19-2B9660F0BF7E}" dt="2025-02-22T08:56:50.342" v="2526" actId="26606"/>
          <ac:cxnSpMkLst>
            <pc:docMk/>
            <pc:sldMk cId="1164371030" sldId="270"/>
            <ac:cxnSpMk id="70" creationId="{2127D324-ED99-4DAD-96B2-75E77B6EE6DC}"/>
          </ac:cxnSpMkLst>
        </pc:cxnChg>
        <pc:cxnChg chg="add">
          <ac:chgData name="Antonina Leonova" userId="3c05c78df966641b" providerId="LiveId" clId="{BA7FDEF0-1C40-4988-AC19-2B9660F0BF7E}" dt="2025-02-22T08:56:50.342" v="2526" actId="26606"/>
          <ac:cxnSpMkLst>
            <pc:docMk/>
            <pc:sldMk cId="1164371030" sldId="270"/>
            <ac:cxnSpMk id="80" creationId="{91A4F7F3-4A2D-4BC2-A7AD-98D81DB09323}"/>
          </ac:cxnSpMkLst>
        </pc:cxnChg>
      </pc:sldChg>
      <pc:sldChg chg="addSp delSp modSp new mod setBg delDesignElem">
        <pc:chgData name="Antonina Leonova" userId="3c05c78df966641b" providerId="LiveId" clId="{BA7FDEF0-1C40-4988-AC19-2B9660F0BF7E}" dt="2025-02-23T12:55:25.012" v="2792" actId="14100"/>
        <pc:sldMkLst>
          <pc:docMk/>
          <pc:sldMk cId="1357351764" sldId="271"/>
        </pc:sldMkLst>
        <pc:spChg chg="mod">
          <ac:chgData name="Antonina Leonova" userId="3c05c78df966641b" providerId="LiveId" clId="{BA7FDEF0-1C40-4988-AC19-2B9660F0BF7E}" dt="2025-02-23T12:55:10.846" v="2789" actId="26606"/>
          <ac:spMkLst>
            <pc:docMk/>
            <pc:sldMk cId="1357351764" sldId="271"/>
            <ac:spMk id="2" creationId="{5670B39B-9556-3C09-C96E-B3AD06D183E0}"/>
          </ac:spMkLst>
        </pc:spChg>
        <pc:spChg chg="mod">
          <ac:chgData name="Antonina Leonova" userId="3c05c78df966641b" providerId="LiveId" clId="{BA7FDEF0-1C40-4988-AC19-2B9660F0BF7E}" dt="2025-02-23T12:55:10.846" v="2789" actId="26606"/>
          <ac:spMkLst>
            <pc:docMk/>
            <pc:sldMk cId="1357351764" sldId="271"/>
            <ac:spMk id="3" creationId="{9DE5C54F-A991-1D71-7AD8-4FDA498BEB12}"/>
          </ac:spMkLst>
        </pc:spChg>
        <pc:spChg chg="add">
          <ac:chgData name="Antonina Leonova" userId="3c05c78df966641b" providerId="LiveId" clId="{BA7FDEF0-1C40-4988-AC19-2B9660F0BF7E}" dt="2025-02-23T12:55:10.846" v="2789" actId="26606"/>
          <ac:spMkLst>
            <pc:docMk/>
            <pc:sldMk cId="1357351764" sldId="271"/>
            <ac:spMk id="30" creationId="{1CD07172-CD61-45EB-BEE3-F644503E5C8A}"/>
          </ac:spMkLst>
        </pc:spChg>
        <pc:spChg chg="add">
          <ac:chgData name="Antonina Leonova" userId="3c05c78df966641b" providerId="LiveId" clId="{BA7FDEF0-1C40-4988-AC19-2B9660F0BF7E}" dt="2025-02-23T12:55:10.846" v="2789" actId="26606"/>
          <ac:spMkLst>
            <pc:docMk/>
            <pc:sldMk cId="1357351764" sldId="271"/>
            <ac:spMk id="32" creationId="{1EADA5DB-ED12-413A-AAB5-6A8D1152E6C4}"/>
          </ac:spMkLst>
        </pc:spChg>
        <pc:spChg chg="add">
          <ac:chgData name="Antonina Leonova" userId="3c05c78df966641b" providerId="LiveId" clId="{BA7FDEF0-1C40-4988-AC19-2B9660F0BF7E}" dt="2025-02-23T12:55:10.846" v="2789" actId="26606"/>
          <ac:spMkLst>
            <pc:docMk/>
            <pc:sldMk cId="1357351764" sldId="271"/>
            <ac:spMk id="34" creationId="{8BA45E5C-ACB9-49E8-B4DB-5255C2376673}"/>
          </ac:spMkLst>
        </pc:spChg>
        <pc:spChg chg="add">
          <ac:chgData name="Antonina Leonova" userId="3c05c78df966641b" providerId="LiveId" clId="{BA7FDEF0-1C40-4988-AC19-2B9660F0BF7E}" dt="2025-02-23T12:55:10.846" v="2789" actId="26606"/>
          <ac:spMkLst>
            <pc:docMk/>
            <pc:sldMk cId="1357351764" sldId="271"/>
            <ac:spMk id="36" creationId="{857E618C-1D7B-4A51-90C1-6106CD8A1AE7}"/>
          </ac:spMkLst>
        </pc:spChg>
        <pc:grpChg chg="add">
          <ac:chgData name="Antonina Leonova" userId="3c05c78df966641b" providerId="LiveId" clId="{BA7FDEF0-1C40-4988-AC19-2B9660F0BF7E}" dt="2025-02-23T12:55:10.846" v="2789" actId="26606"/>
          <ac:grpSpMkLst>
            <pc:docMk/>
            <pc:sldMk cId="1357351764" sldId="271"/>
            <ac:grpSpMk id="22" creationId="{749C117F-F390-437B-ADB0-57E87EFF34F5}"/>
          </ac:grpSpMkLst>
        </pc:grpChg>
        <pc:picChg chg="add mod">
          <ac:chgData name="Antonina Leonova" userId="3c05c78df966641b" providerId="LiveId" clId="{BA7FDEF0-1C40-4988-AC19-2B9660F0BF7E}" dt="2025-02-23T12:55:25.012" v="2792" actId="14100"/>
          <ac:picMkLst>
            <pc:docMk/>
            <pc:sldMk cId="1357351764" sldId="271"/>
            <ac:picMk id="17" creationId="{C601161C-9656-F945-2945-30FDD3ABE44B}"/>
          </ac:picMkLst>
        </pc:picChg>
        <pc:cxnChg chg="add">
          <ac:chgData name="Antonina Leonova" userId="3c05c78df966641b" providerId="LiveId" clId="{BA7FDEF0-1C40-4988-AC19-2B9660F0BF7E}" dt="2025-02-23T12:55:10.846" v="2789" actId="26606"/>
          <ac:cxnSpMkLst>
            <pc:docMk/>
            <pc:sldMk cId="1357351764" sldId="271"/>
            <ac:cxnSpMk id="28" creationId="{20742BC3-654B-4E41-9A6A-73A42E477639}"/>
          </ac:cxnSpMkLst>
        </pc:cxnChg>
      </pc:sldChg>
      <pc:sldChg chg="addSp modSp new mod">
        <pc:chgData name="Antonina Leonova" userId="3c05c78df966641b" providerId="LiveId" clId="{BA7FDEF0-1C40-4988-AC19-2B9660F0BF7E}" dt="2025-02-19T21:47:04.372" v="2412" actId="20577"/>
        <pc:sldMkLst>
          <pc:docMk/>
          <pc:sldMk cId="2911220653" sldId="272"/>
        </pc:sldMkLst>
        <pc:spChg chg="mod">
          <ac:chgData name="Antonina Leonova" userId="3c05c78df966641b" providerId="LiveId" clId="{BA7FDEF0-1C40-4988-AC19-2B9660F0BF7E}" dt="2025-02-19T21:44:56.088" v="2365" actId="1076"/>
          <ac:spMkLst>
            <pc:docMk/>
            <pc:sldMk cId="2911220653" sldId="272"/>
            <ac:spMk id="2" creationId="{BB2B659F-EF92-CF1F-F081-8D12C9FBDDAF}"/>
          </ac:spMkLst>
        </pc:spChg>
        <pc:spChg chg="mod">
          <ac:chgData name="Antonina Leonova" userId="3c05c78df966641b" providerId="LiveId" clId="{BA7FDEF0-1C40-4988-AC19-2B9660F0BF7E}" dt="2025-02-19T21:46:32.683" v="2390" actId="962"/>
          <ac:spMkLst>
            <pc:docMk/>
            <pc:sldMk cId="2911220653" sldId="272"/>
            <ac:spMk id="3" creationId="{9F3B5904-BDC8-054F-492E-CC82DD557A50}"/>
          </ac:spMkLst>
        </pc:spChg>
        <pc:spChg chg="add mod">
          <ac:chgData name="Antonina Leonova" userId="3c05c78df966641b" providerId="LiveId" clId="{BA7FDEF0-1C40-4988-AC19-2B9660F0BF7E}" dt="2025-02-19T21:47:04.372" v="2412" actId="20577"/>
          <ac:spMkLst>
            <pc:docMk/>
            <pc:sldMk cId="2911220653" sldId="272"/>
            <ac:spMk id="8" creationId="{4CEFF55F-9388-7728-7379-73A6C537CF81}"/>
          </ac:spMkLst>
        </pc:spChg>
        <pc:picChg chg="add mod">
          <ac:chgData name="Antonina Leonova" userId="3c05c78df966641b" providerId="LiveId" clId="{BA7FDEF0-1C40-4988-AC19-2B9660F0BF7E}" dt="2025-02-19T21:45:29.242" v="2377" actId="1076"/>
          <ac:picMkLst>
            <pc:docMk/>
            <pc:sldMk cId="2911220653" sldId="272"/>
            <ac:picMk id="5" creationId="{24871032-992B-0377-0969-3873EB04C83B}"/>
          </ac:picMkLst>
        </pc:picChg>
        <pc:picChg chg="add mod">
          <ac:chgData name="Antonina Leonova" userId="3c05c78df966641b" providerId="LiveId" clId="{BA7FDEF0-1C40-4988-AC19-2B9660F0BF7E}" dt="2025-02-19T21:46:37.309" v="2393" actId="1076"/>
          <ac:picMkLst>
            <pc:docMk/>
            <pc:sldMk cId="2911220653" sldId="272"/>
            <ac:picMk id="7" creationId="{5DF4DF45-C929-31CF-F6D6-442AAA5290AC}"/>
          </ac:picMkLst>
        </pc:picChg>
      </pc:sldChg>
      <pc:sldChg chg="addSp delSp modSp new mod setBg modClrScheme chgLayout">
        <pc:chgData name="Antonina Leonova" userId="3c05c78df966641b" providerId="LiveId" clId="{BA7FDEF0-1C40-4988-AC19-2B9660F0BF7E}" dt="2025-02-23T12:32:10.710" v="2785" actId="26606"/>
        <pc:sldMkLst>
          <pc:docMk/>
          <pc:sldMk cId="3650770762" sldId="273"/>
        </pc:sldMkLst>
        <pc:spChg chg="del mod ord">
          <ac:chgData name="Antonina Leonova" userId="3c05c78df966641b" providerId="LiveId" clId="{BA7FDEF0-1C40-4988-AC19-2B9660F0BF7E}" dt="2025-02-23T12:27:17.165" v="2545" actId="700"/>
          <ac:spMkLst>
            <pc:docMk/>
            <pc:sldMk cId="3650770762" sldId="273"/>
            <ac:spMk id="2" creationId="{D26BA6A7-8D61-70A7-74D8-91BEEF2FDF28}"/>
          </ac:spMkLst>
        </pc:spChg>
        <pc:spChg chg="del mod ord">
          <ac:chgData name="Antonina Leonova" userId="3c05c78df966641b" providerId="LiveId" clId="{BA7FDEF0-1C40-4988-AC19-2B9660F0BF7E}" dt="2025-02-23T12:27:17.165" v="2545" actId="700"/>
          <ac:spMkLst>
            <pc:docMk/>
            <pc:sldMk cId="3650770762" sldId="273"/>
            <ac:spMk id="3" creationId="{C9A04D9C-F6FC-F4FE-174F-6DCF2E09FEE2}"/>
          </ac:spMkLst>
        </pc:spChg>
        <pc:spChg chg="add mod ord">
          <ac:chgData name="Antonina Leonova" userId="3c05c78df966641b" providerId="LiveId" clId="{BA7FDEF0-1C40-4988-AC19-2B9660F0BF7E}" dt="2025-02-23T12:32:10.710" v="2785" actId="26606"/>
          <ac:spMkLst>
            <pc:docMk/>
            <pc:sldMk cId="3650770762" sldId="273"/>
            <ac:spMk id="4" creationId="{8CDA3498-79E6-874F-C3E7-741ADA293BF6}"/>
          </ac:spMkLst>
        </pc:spChg>
        <pc:spChg chg="add del mod ord">
          <ac:chgData name="Antonina Leonova" userId="3c05c78df966641b" providerId="LiveId" clId="{BA7FDEF0-1C40-4988-AC19-2B9660F0BF7E}" dt="2025-02-23T12:32:10.710" v="2785" actId="26606"/>
          <ac:spMkLst>
            <pc:docMk/>
            <pc:sldMk cId="3650770762" sldId="273"/>
            <ac:spMk id="5" creationId="{5C6C4F07-097C-75DF-848D-03E54B3367A1}"/>
          </ac:spMkLst>
        </pc:spChg>
        <pc:spChg chg="add del">
          <ac:chgData name="Antonina Leonova" userId="3c05c78df966641b" providerId="LiveId" clId="{BA7FDEF0-1C40-4988-AC19-2B9660F0BF7E}" dt="2025-02-23T12:32:08.736" v="2782" actId="26606"/>
          <ac:spMkLst>
            <pc:docMk/>
            <pc:sldMk cId="3650770762" sldId="273"/>
            <ac:spMk id="11" creationId="{52BE4420-3B5F-4549-8B4A-77855B8215EC}"/>
          </ac:spMkLst>
        </pc:spChg>
        <pc:spChg chg="add del">
          <ac:chgData name="Antonina Leonova" userId="3c05c78df966641b" providerId="LiveId" clId="{BA7FDEF0-1C40-4988-AC19-2B9660F0BF7E}" dt="2025-02-23T12:32:08.736" v="2782" actId="26606"/>
          <ac:spMkLst>
            <pc:docMk/>
            <pc:sldMk cId="3650770762" sldId="273"/>
            <ac:spMk id="13" creationId="{A75876F6-95D4-48CB-8E3E-4401A96E25A4}"/>
          </ac:spMkLst>
        </pc:spChg>
        <pc:spChg chg="add del">
          <ac:chgData name="Antonina Leonova" userId="3c05c78df966641b" providerId="LiveId" clId="{BA7FDEF0-1C40-4988-AC19-2B9660F0BF7E}" dt="2025-02-23T12:32:08.736" v="2782" actId="26606"/>
          <ac:spMkLst>
            <pc:docMk/>
            <pc:sldMk cId="3650770762" sldId="273"/>
            <ac:spMk id="15" creationId="{D1B84719-90BB-4D0C-92D8-61DC5512B34B}"/>
          </ac:spMkLst>
        </pc:spChg>
        <pc:spChg chg="add del">
          <ac:chgData name="Antonina Leonova" userId="3c05c78df966641b" providerId="LiveId" clId="{BA7FDEF0-1C40-4988-AC19-2B9660F0BF7E}" dt="2025-02-23T12:32:08.736" v="2782" actId="26606"/>
          <ac:spMkLst>
            <pc:docMk/>
            <pc:sldMk cId="3650770762" sldId="273"/>
            <ac:spMk id="17" creationId="{7B407EC4-5D16-4845-9840-4E28622B6568}"/>
          </ac:spMkLst>
        </pc:spChg>
        <pc:spChg chg="add del">
          <ac:chgData name="Antonina Leonova" userId="3c05c78df966641b" providerId="LiveId" clId="{BA7FDEF0-1C40-4988-AC19-2B9660F0BF7E}" dt="2025-02-23T12:32:10.647" v="2784" actId="26606"/>
          <ac:spMkLst>
            <pc:docMk/>
            <pc:sldMk cId="3650770762" sldId="273"/>
            <ac:spMk id="19" creationId="{52BE4420-3B5F-4549-8B4A-77855B8215EC}"/>
          </ac:spMkLst>
        </pc:spChg>
        <pc:spChg chg="add del">
          <ac:chgData name="Antonina Leonova" userId="3c05c78df966641b" providerId="LiveId" clId="{BA7FDEF0-1C40-4988-AC19-2B9660F0BF7E}" dt="2025-02-23T12:32:10.647" v="2784" actId="26606"/>
          <ac:spMkLst>
            <pc:docMk/>
            <pc:sldMk cId="3650770762" sldId="273"/>
            <ac:spMk id="20" creationId="{A75876F6-95D4-48CB-8E3E-4401A96E25A4}"/>
          </ac:spMkLst>
        </pc:spChg>
        <pc:spChg chg="add del">
          <ac:chgData name="Antonina Leonova" userId="3c05c78df966641b" providerId="LiveId" clId="{BA7FDEF0-1C40-4988-AC19-2B9660F0BF7E}" dt="2025-02-23T12:32:10.647" v="2784" actId="26606"/>
          <ac:spMkLst>
            <pc:docMk/>
            <pc:sldMk cId="3650770762" sldId="273"/>
            <ac:spMk id="21" creationId="{D1B84719-90BB-4D0C-92D8-61DC5512B34B}"/>
          </ac:spMkLst>
        </pc:spChg>
        <pc:spChg chg="add del">
          <ac:chgData name="Antonina Leonova" userId="3c05c78df966641b" providerId="LiveId" clId="{BA7FDEF0-1C40-4988-AC19-2B9660F0BF7E}" dt="2025-02-23T12:32:10.647" v="2784" actId="26606"/>
          <ac:spMkLst>
            <pc:docMk/>
            <pc:sldMk cId="3650770762" sldId="273"/>
            <ac:spMk id="22" creationId="{7B407EC4-5D16-4845-9840-4E28622B6568}"/>
          </ac:spMkLst>
        </pc:spChg>
        <pc:spChg chg="add">
          <ac:chgData name="Antonina Leonova" userId="3c05c78df966641b" providerId="LiveId" clId="{BA7FDEF0-1C40-4988-AC19-2B9660F0BF7E}" dt="2025-02-23T12:32:10.710" v="2785" actId="26606"/>
          <ac:spMkLst>
            <pc:docMk/>
            <pc:sldMk cId="3650770762" sldId="273"/>
            <ac:spMk id="25" creationId="{52BE4420-3B5F-4549-8B4A-77855B8215EC}"/>
          </ac:spMkLst>
        </pc:spChg>
        <pc:spChg chg="add">
          <ac:chgData name="Antonina Leonova" userId="3c05c78df966641b" providerId="LiveId" clId="{BA7FDEF0-1C40-4988-AC19-2B9660F0BF7E}" dt="2025-02-23T12:32:10.710" v="2785" actId="26606"/>
          <ac:spMkLst>
            <pc:docMk/>
            <pc:sldMk cId="3650770762" sldId="273"/>
            <ac:spMk id="26" creationId="{A75876F6-95D4-48CB-8E3E-4401A96E25A4}"/>
          </ac:spMkLst>
        </pc:spChg>
        <pc:spChg chg="add">
          <ac:chgData name="Antonina Leonova" userId="3c05c78df966641b" providerId="LiveId" clId="{BA7FDEF0-1C40-4988-AC19-2B9660F0BF7E}" dt="2025-02-23T12:32:10.710" v="2785" actId="26606"/>
          <ac:spMkLst>
            <pc:docMk/>
            <pc:sldMk cId="3650770762" sldId="273"/>
            <ac:spMk id="27" creationId="{D1B84719-90BB-4D0C-92D8-61DC5512B34B}"/>
          </ac:spMkLst>
        </pc:spChg>
        <pc:spChg chg="add">
          <ac:chgData name="Antonina Leonova" userId="3c05c78df966641b" providerId="LiveId" clId="{BA7FDEF0-1C40-4988-AC19-2B9660F0BF7E}" dt="2025-02-23T12:32:10.710" v="2785" actId="26606"/>
          <ac:spMkLst>
            <pc:docMk/>
            <pc:sldMk cId="3650770762" sldId="273"/>
            <ac:spMk id="28" creationId="{7B407EC4-5D16-4845-9840-4E28622B6568}"/>
          </ac:spMkLst>
        </pc:spChg>
        <pc:graphicFrameChg chg="add del">
          <ac:chgData name="Antonina Leonova" userId="3c05c78df966641b" providerId="LiveId" clId="{BA7FDEF0-1C40-4988-AC19-2B9660F0BF7E}" dt="2025-02-23T12:32:08.736" v="2782" actId="26606"/>
          <ac:graphicFrameMkLst>
            <pc:docMk/>
            <pc:sldMk cId="3650770762" sldId="273"/>
            <ac:graphicFrameMk id="7" creationId="{6A208D4F-4F1C-544A-4769-BD3E247E1B53}"/>
          </ac:graphicFrameMkLst>
        </pc:graphicFrameChg>
        <pc:graphicFrameChg chg="add del">
          <ac:chgData name="Antonina Leonova" userId="3c05c78df966641b" providerId="LiveId" clId="{BA7FDEF0-1C40-4988-AC19-2B9660F0BF7E}" dt="2025-02-23T12:32:10.647" v="2784" actId="26606"/>
          <ac:graphicFrameMkLst>
            <pc:docMk/>
            <pc:sldMk cId="3650770762" sldId="273"/>
            <ac:graphicFrameMk id="23" creationId="{3E443F1D-49D1-A80A-650C-CA4832776DAA}"/>
          </ac:graphicFrameMkLst>
        </pc:graphicFrameChg>
        <pc:graphicFrameChg chg="add">
          <ac:chgData name="Antonina Leonova" userId="3c05c78df966641b" providerId="LiveId" clId="{BA7FDEF0-1C40-4988-AC19-2B9660F0BF7E}" dt="2025-02-23T12:32:10.710" v="2785" actId="26606"/>
          <ac:graphicFrameMkLst>
            <pc:docMk/>
            <pc:sldMk cId="3650770762" sldId="273"/>
            <ac:graphicFrameMk id="29" creationId="{6A208D4F-4F1C-544A-4769-BD3E247E1B53}"/>
          </ac:graphicFrameMkLst>
        </pc:graphicFrameChg>
      </pc:sldChg>
      <pc:sldChg chg="addSp delSp modSp new mod modClrScheme chgLayout">
        <pc:chgData name="Antonina Leonova" userId="3c05c78df966641b" providerId="LiveId" clId="{BA7FDEF0-1C40-4988-AC19-2B9660F0BF7E}" dt="2025-02-23T13:49:16.801" v="2964" actId="12"/>
        <pc:sldMkLst>
          <pc:docMk/>
          <pc:sldMk cId="1916079714" sldId="274"/>
        </pc:sldMkLst>
        <pc:spChg chg="del mod ord">
          <ac:chgData name="Antonina Leonova" userId="3c05c78df966641b" providerId="LiveId" clId="{BA7FDEF0-1C40-4988-AC19-2B9660F0BF7E}" dt="2025-02-23T13:47:42.095" v="2794" actId="700"/>
          <ac:spMkLst>
            <pc:docMk/>
            <pc:sldMk cId="1916079714" sldId="274"/>
            <ac:spMk id="2" creationId="{34EC279E-B04B-7850-B2D4-7C840FAE7EB6}"/>
          </ac:spMkLst>
        </pc:spChg>
        <pc:spChg chg="del mod ord">
          <ac:chgData name="Antonina Leonova" userId="3c05c78df966641b" providerId="LiveId" clId="{BA7FDEF0-1C40-4988-AC19-2B9660F0BF7E}" dt="2025-02-23T13:47:42.095" v="2794" actId="700"/>
          <ac:spMkLst>
            <pc:docMk/>
            <pc:sldMk cId="1916079714" sldId="274"/>
            <ac:spMk id="3" creationId="{464026C9-35ED-CACA-3ABA-CEEAD554C99F}"/>
          </ac:spMkLst>
        </pc:spChg>
        <pc:spChg chg="add mod ord">
          <ac:chgData name="Antonina Leonova" userId="3c05c78df966641b" providerId="LiveId" clId="{BA7FDEF0-1C40-4988-AC19-2B9660F0BF7E}" dt="2025-02-23T13:47:55.509" v="2834" actId="20577"/>
          <ac:spMkLst>
            <pc:docMk/>
            <pc:sldMk cId="1916079714" sldId="274"/>
            <ac:spMk id="4" creationId="{E04C227D-B283-5120-8B9F-C2043A8E9E17}"/>
          </ac:spMkLst>
        </pc:spChg>
        <pc:spChg chg="add mod ord">
          <ac:chgData name="Antonina Leonova" userId="3c05c78df966641b" providerId="LiveId" clId="{BA7FDEF0-1C40-4988-AC19-2B9660F0BF7E}" dt="2025-02-23T13:49:16.801" v="2964" actId="12"/>
          <ac:spMkLst>
            <pc:docMk/>
            <pc:sldMk cId="1916079714" sldId="274"/>
            <ac:spMk id="5" creationId="{05FF37B2-4656-A3DF-B6C9-1DEC63C9457A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117961-BD35-4643-BEDE-14FEEE4D69BB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1E39830-EA8E-4FBC-B60F-8A9F2DFC3146}">
      <dgm:prSet/>
      <dgm:spPr/>
      <dgm:t>
        <a:bodyPr/>
        <a:lstStyle/>
        <a:p>
          <a:r>
            <a:rPr lang="ru-RU" b="1" dirty="0"/>
            <a:t>Сотрудничество в интересах семьи;</a:t>
          </a:r>
          <a:endParaRPr lang="en-US" b="1" dirty="0"/>
        </a:p>
      </dgm:t>
    </dgm:pt>
    <dgm:pt modelId="{C6180EB0-3E5B-40F3-94CC-EC1F3BF20B0C}" type="parTrans" cxnId="{3D4B4EF8-53CE-4152-86E0-60CA9A3BC998}">
      <dgm:prSet/>
      <dgm:spPr/>
      <dgm:t>
        <a:bodyPr/>
        <a:lstStyle/>
        <a:p>
          <a:endParaRPr lang="en-US"/>
        </a:p>
      </dgm:t>
    </dgm:pt>
    <dgm:pt modelId="{8E98D6C4-4DD1-4047-B08E-17E5F420B820}" type="sibTrans" cxnId="{3D4B4EF8-53CE-4152-86E0-60CA9A3BC998}">
      <dgm:prSet/>
      <dgm:spPr/>
      <dgm:t>
        <a:bodyPr/>
        <a:lstStyle/>
        <a:p>
          <a:endParaRPr lang="en-US"/>
        </a:p>
      </dgm:t>
    </dgm:pt>
    <dgm:pt modelId="{02076010-3162-4FC4-962F-084E242EE6C4}">
      <dgm:prSet/>
      <dgm:spPr/>
      <dgm:t>
        <a:bodyPr/>
        <a:lstStyle/>
        <a:p>
          <a:r>
            <a:rPr lang="ru-RU" b="1" dirty="0"/>
            <a:t>В целях обеспечения психолого-педагогической поддержки семьи и повышения компетентности родителей в вопросах развития и образования, охраны физического и психического здоровья;</a:t>
          </a:r>
          <a:endParaRPr lang="en-US" b="1" dirty="0"/>
        </a:p>
      </dgm:t>
    </dgm:pt>
    <dgm:pt modelId="{14AB6E84-8241-40E6-80A1-5333DD85ED8D}" type="parTrans" cxnId="{A680962B-BBEF-4606-ABCB-69CDF4FF735A}">
      <dgm:prSet/>
      <dgm:spPr/>
      <dgm:t>
        <a:bodyPr/>
        <a:lstStyle/>
        <a:p>
          <a:endParaRPr lang="en-US"/>
        </a:p>
      </dgm:t>
    </dgm:pt>
    <dgm:pt modelId="{80D70230-DAED-4DB1-8D5B-05E879540CBF}" type="sibTrans" cxnId="{A680962B-BBEF-4606-ABCB-69CDF4FF735A}">
      <dgm:prSet/>
      <dgm:spPr/>
      <dgm:t>
        <a:bodyPr/>
        <a:lstStyle/>
        <a:p>
          <a:endParaRPr lang="en-US"/>
        </a:p>
      </dgm:t>
    </dgm:pt>
    <dgm:pt modelId="{354458BB-2A38-427E-AD13-D88654F76FD9}">
      <dgm:prSet/>
      <dgm:spPr/>
      <dgm:t>
        <a:bodyPr/>
        <a:lstStyle/>
        <a:p>
          <a:r>
            <a:rPr lang="ru-RU" b="1" dirty="0"/>
            <a:t>Развития индивидуальных способностей и необходимой коррекции нарушения развития;</a:t>
          </a:r>
          <a:endParaRPr lang="en-US" b="1" dirty="0"/>
        </a:p>
      </dgm:t>
    </dgm:pt>
    <dgm:pt modelId="{853E8A38-3632-4D91-9AAB-B287B8C61DDD}" type="parTrans" cxnId="{C1B6CC8B-4151-49B8-AA97-E31F15412CE0}">
      <dgm:prSet/>
      <dgm:spPr/>
      <dgm:t>
        <a:bodyPr/>
        <a:lstStyle/>
        <a:p>
          <a:endParaRPr lang="en-US"/>
        </a:p>
      </dgm:t>
    </dgm:pt>
    <dgm:pt modelId="{C6F71126-4085-45C9-9648-0014729822CA}" type="sibTrans" cxnId="{C1B6CC8B-4151-49B8-AA97-E31F15412CE0}">
      <dgm:prSet/>
      <dgm:spPr/>
      <dgm:t>
        <a:bodyPr/>
        <a:lstStyle/>
        <a:p>
          <a:endParaRPr lang="en-US"/>
        </a:p>
      </dgm:t>
    </dgm:pt>
    <dgm:pt modelId="{D5FC42BF-DB13-4949-8DB3-493E37D669E5}">
      <dgm:prSet/>
      <dgm:spPr/>
      <dgm:t>
        <a:bodyPr/>
        <a:lstStyle/>
        <a:p>
          <a:r>
            <a:rPr lang="ru-RU" b="1" dirty="0"/>
            <a:t>Приобщения детей к социокультурным нормам, традициям семьи</a:t>
          </a:r>
          <a:endParaRPr lang="en-US" b="1" dirty="0"/>
        </a:p>
      </dgm:t>
    </dgm:pt>
    <dgm:pt modelId="{F2E23F20-4F52-4621-944D-8CCCB9D34C49}" type="parTrans" cxnId="{C13F91CF-77C4-49B5-9398-4090BDAFE988}">
      <dgm:prSet/>
      <dgm:spPr/>
      <dgm:t>
        <a:bodyPr/>
        <a:lstStyle/>
        <a:p>
          <a:endParaRPr lang="en-US"/>
        </a:p>
      </dgm:t>
    </dgm:pt>
    <dgm:pt modelId="{B84BEFC1-E790-4874-B178-5ACEA84734C5}" type="sibTrans" cxnId="{C13F91CF-77C4-49B5-9398-4090BDAFE988}">
      <dgm:prSet/>
      <dgm:spPr/>
      <dgm:t>
        <a:bodyPr/>
        <a:lstStyle/>
        <a:p>
          <a:endParaRPr lang="en-US"/>
        </a:p>
      </dgm:t>
    </dgm:pt>
    <dgm:pt modelId="{97AF2FA7-5D2B-418F-AF96-732CC872F060}" type="pres">
      <dgm:prSet presAssocID="{7E117961-BD35-4643-BEDE-14FEEE4D69BB}" presName="linear" presStyleCnt="0">
        <dgm:presLayoutVars>
          <dgm:animLvl val="lvl"/>
          <dgm:resizeHandles val="exact"/>
        </dgm:presLayoutVars>
      </dgm:prSet>
      <dgm:spPr/>
    </dgm:pt>
    <dgm:pt modelId="{71734939-F0D8-42AD-A5AC-3E9506E52F4F}" type="pres">
      <dgm:prSet presAssocID="{61E39830-EA8E-4FBC-B60F-8A9F2DFC314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36AB15A-4628-4246-9D14-BF6AEE7EC92C}" type="pres">
      <dgm:prSet presAssocID="{8E98D6C4-4DD1-4047-B08E-17E5F420B820}" presName="spacer" presStyleCnt="0"/>
      <dgm:spPr/>
    </dgm:pt>
    <dgm:pt modelId="{1838B777-10FB-417C-9E0E-7C38A56BE150}" type="pres">
      <dgm:prSet presAssocID="{02076010-3162-4FC4-962F-084E242EE6C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F49373D-FCE8-4805-B856-641982082E65}" type="pres">
      <dgm:prSet presAssocID="{80D70230-DAED-4DB1-8D5B-05E879540CBF}" presName="spacer" presStyleCnt="0"/>
      <dgm:spPr/>
    </dgm:pt>
    <dgm:pt modelId="{1DCB1B39-0BBD-49D1-9A2E-AC89646B0717}" type="pres">
      <dgm:prSet presAssocID="{354458BB-2A38-427E-AD13-D88654F76FD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12C667A-0919-47C7-8012-76A5C8935BAC}" type="pres">
      <dgm:prSet presAssocID="{C6F71126-4085-45C9-9648-0014729822CA}" presName="spacer" presStyleCnt="0"/>
      <dgm:spPr/>
    </dgm:pt>
    <dgm:pt modelId="{1D7C7269-D419-43E7-A2E6-1FFE884B4B7E}" type="pres">
      <dgm:prSet presAssocID="{D5FC42BF-DB13-4949-8DB3-493E37D669E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4E02E1F-0754-4B5B-8DCB-2A7ABE9C07CD}" type="presOf" srcId="{02076010-3162-4FC4-962F-084E242EE6C4}" destId="{1838B777-10FB-417C-9E0E-7C38A56BE150}" srcOrd="0" destOrd="0" presId="urn:microsoft.com/office/officeart/2005/8/layout/vList2"/>
    <dgm:cxn modelId="{A680962B-BBEF-4606-ABCB-69CDF4FF735A}" srcId="{7E117961-BD35-4643-BEDE-14FEEE4D69BB}" destId="{02076010-3162-4FC4-962F-084E242EE6C4}" srcOrd="1" destOrd="0" parTransId="{14AB6E84-8241-40E6-80A1-5333DD85ED8D}" sibTransId="{80D70230-DAED-4DB1-8D5B-05E879540CBF}"/>
    <dgm:cxn modelId="{1997FD2C-C166-4916-8BEB-425907FD05A7}" type="presOf" srcId="{61E39830-EA8E-4FBC-B60F-8A9F2DFC3146}" destId="{71734939-F0D8-42AD-A5AC-3E9506E52F4F}" srcOrd="0" destOrd="0" presId="urn:microsoft.com/office/officeart/2005/8/layout/vList2"/>
    <dgm:cxn modelId="{1717CE38-B4C5-45FE-ABBE-15344C6CD83B}" type="presOf" srcId="{D5FC42BF-DB13-4949-8DB3-493E37D669E5}" destId="{1D7C7269-D419-43E7-A2E6-1FFE884B4B7E}" srcOrd="0" destOrd="0" presId="urn:microsoft.com/office/officeart/2005/8/layout/vList2"/>
    <dgm:cxn modelId="{C1B6CC8B-4151-49B8-AA97-E31F15412CE0}" srcId="{7E117961-BD35-4643-BEDE-14FEEE4D69BB}" destId="{354458BB-2A38-427E-AD13-D88654F76FD9}" srcOrd="2" destOrd="0" parTransId="{853E8A38-3632-4D91-9AAB-B287B8C61DDD}" sibTransId="{C6F71126-4085-45C9-9648-0014729822CA}"/>
    <dgm:cxn modelId="{BB75E0A4-0F17-4B73-906D-6F6C6C963268}" type="presOf" srcId="{354458BB-2A38-427E-AD13-D88654F76FD9}" destId="{1DCB1B39-0BBD-49D1-9A2E-AC89646B0717}" srcOrd="0" destOrd="0" presId="urn:microsoft.com/office/officeart/2005/8/layout/vList2"/>
    <dgm:cxn modelId="{58ACE0BA-C2A5-4464-8762-3A67D82C30AF}" type="presOf" srcId="{7E117961-BD35-4643-BEDE-14FEEE4D69BB}" destId="{97AF2FA7-5D2B-418F-AF96-732CC872F060}" srcOrd="0" destOrd="0" presId="urn:microsoft.com/office/officeart/2005/8/layout/vList2"/>
    <dgm:cxn modelId="{C13F91CF-77C4-49B5-9398-4090BDAFE988}" srcId="{7E117961-BD35-4643-BEDE-14FEEE4D69BB}" destId="{D5FC42BF-DB13-4949-8DB3-493E37D669E5}" srcOrd="3" destOrd="0" parTransId="{F2E23F20-4F52-4621-944D-8CCCB9D34C49}" sibTransId="{B84BEFC1-E790-4874-B178-5ACEA84734C5}"/>
    <dgm:cxn modelId="{3D4B4EF8-53CE-4152-86E0-60CA9A3BC998}" srcId="{7E117961-BD35-4643-BEDE-14FEEE4D69BB}" destId="{61E39830-EA8E-4FBC-B60F-8A9F2DFC3146}" srcOrd="0" destOrd="0" parTransId="{C6180EB0-3E5B-40F3-94CC-EC1F3BF20B0C}" sibTransId="{8E98D6C4-4DD1-4047-B08E-17E5F420B820}"/>
    <dgm:cxn modelId="{632319C0-1F8D-473A-A541-ACB00385FA0D}" type="presParOf" srcId="{97AF2FA7-5D2B-418F-AF96-732CC872F060}" destId="{71734939-F0D8-42AD-A5AC-3E9506E52F4F}" srcOrd="0" destOrd="0" presId="urn:microsoft.com/office/officeart/2005/8/layout/vList2"/>
    <dgm:cxn modelId="{5E0FE569-F257-4DB7-9B9B-5184A786C36D}" type="presParOf" srcId="{97AF2FA7-5D2B-418F-AF96-732CC872F060}" destId="{836AB15A-4628-4246-9D14-BF6AEE7EC92C}" srcOrd="1" destOrd="0" presId="urn:microsoft.com/office/officeart/2005/8/layout/vList2"/>
    <dgm:cxn modelId="{14D4D6E4-3F9F-40D6-9246-84DE0FDA2CF2}" type="presParOf" srcId="{97AF2FA7-5D2B-418F-AF96-732CC872F060}" destId="{1838B777-10FB-417C-9E0E-7C38A56BE150}" srcOrd="2" destOrd="0" presId="urn:microsoft.com/office/officeart/2005/8/layout/vList2"/>
    <dgm:cxn modelId="{F4BC6503-6FC3-4304-BC92-D98B8EA7A28E}" type="presParOf" srcId="{97AF2FA7-5D2B-418F-AF96-732CC872F060}" destId="{7F49373D-FCE8-4805-B856-641982082E65}" srcOrd="3" destOrd="0" presId="urn:microsoft.com/office/officeart/2005/8/layout/vList2"/>
    <dgm:cxn modelId="{0D289318-B0BA-4AB3-925D-E03500C15B01}" type="presParOf" srcId="{97AF2FA7-5D2B-418F-AF96-732CC872F060}" destId="{1DCB1B39-0BBD-49D1-9A2E-AC89646B0717}" srcOrd="4" destOrd="0" presId="urn:microsoft.com/office/officeart/2005/8/layout/vList2"/>
    <dgm:cxn modelId="{11DE70FE-6EB3-49A8-8370-4FEB58FB403A}" type="presParOf" srcId="{97AF2FA7-5D2B-418F-AF96-732CC872F060}" destId="{712C667A-0919-47C7-8012-76A5C8935BAC}" srcOrd="5" destOrd="0" presId="urn:microsoft.com/office/officeart/2005/8/layout/vList2"/>
    <dgm:cxn modelId="{A9429B3C-8183-40C5-BDEC-258CDEA8DCBC}" type="presParOf" srcId="{97AF2FA7-5D2B-418F-AF96-732CC872F060}" destId="{1D7C7269-D419-43E7-A2E6-1FFE884B4B7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E65634-F1EA-4A34-9D19-B2F890A8E6B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0D5B470-F437-4A3B-BF36-A61E433CD7E3}">
      <dgm:prSet/>
      <dgm:spPr/>
      <dgm:t>
        <a:bodyPr/>
        <a:lstStyle/>
        <a:p>
          <a:r>
            <a:rPr lang="ru-RU" b="1"/>
            <a:t>Диагностико-аналитическое направление</a:t>
          </a:r>
          <a:endParaRPr lang="en-US" b="1"/>
        </a:p>
      </dgm:t>
    </dgm:pt>
    <dgm:pt modelId="{EB4CA20E-08F8-4050-82E9-A6A50D81DF20}" type="parTrans" cxnId="{1D6A30E0-320F-4BD3-AE83-10311EC69763}">
      <dgm:prSet/>
      <dgm:spPr/>
      <dgm:t>
        <a:bodyPr/>
        <a:lstStyle/>
        <a:p>
          <a:endParaRPr lang="en-US"/>
        </a:p>
      </dgm:t>
    </dgm:pt>
    <dgm:pt modelId="{C958E350-CC5C-4F93-BD32-1629C7D64002}" type="sibTrans" cxnId="{1D6A30E0-320F-4BD3-AE83-10311EC69763}">
      <dgm:prSet/>
      <dgm:spPr/>
      <dgm:t>
        <a:bodyPr/>
        <a:lstStyle/>
        <a:p>
          <a:endParaRPr lang="en-US"/>
        </a:p>
      </dgm:t>
    </dgm:pt>
    <dgm:pt modelId="{9141775B-DC1C-40C5-BBC1-7C50C2ECBAA4}">
      <dgm:prSet/>
      <dgm:spPr/>
      <dgm:t>
        <a:bodyPr/>
        <a:lstStyle/>
        <a:p>
          <a:r>
            <a:rPr lang="ru-RU" b="1"/>
            <a:t>Просветительское направление</a:t>
          </a:r>
          <a:endParaRPr lang="en-US" b="1"/>
        </a:p>
      </dgm:t>
    </dgm:pt>
    <dgm:pt modelId="{76DE43C2-9B5D-4008-BB3C-3A7CB45CD971}" type="parTrans" cxnId="{63167138-7E26-4F32-8666-5E583D6B302F}">
      <dgm:prSet/>
      <dgm:spPr/>
      <dgm:t>
        <a:bodyPr/>
        <a:lstStyle/>
        <a:p>
          <a:endParaRPr lang="en-US"/>
        </a:p>
      </dgm:t>
    </dgm:pt>
    <dgm:pt modelId="{8A9CBF63-CC3C-4677-A13A-3A69A74619F9}" type="sibTrans" cxnId="{63167138-7E26-4F32-8666-5E583D6B302F}">
      <dgm:prSet/>
      <dgm:spPr/>
      <dgm:t>
        <a:bodyPr/>
        <a:lstStyle/>
        <a:p>
          <a:endParaRPr lang="en-US"/>
        </a:p>
      </dgm:t>
    </dgm:pt>
    <dgm:pt modelId="{9E6EEBDC-DA2F-49D6-9600-F5D6F328CF2A}">
      <dgm:prSet/>
      <dgm:spPr/>
      <dgm:t>
        <a:bodyPr/>
        <a:lstStyle/>
        <a:p>
          <a:r>
            <a:rPr lang="ru-RU" b="1"/>
            <a:t>Консультационное направление</a:t>
          </a:r>
          <a:endParaRPr lang="en-US" b="1"/>
        </a:p>
      </dgm:t>
    </dgm:pt>
    <dgm:pt modelId="{CCDB8F14-8195-4B02-B74A-6CCF9514AD29}" type="parTrans" cxnId="{0286E84A-C01C-4993-A55A-AE4985C71884}">
      <dgm:prSet/>
      <dgm:spPr/>
      <dgm:t>
        <a:bodyPr/>
        <a:lstStyle/>
        <a:p>
          <a:endParaRPr lang="en-US"/>
        </a:p>
      </dgm:t>
    </dgm:pt>
    <dgm:pt modelId="{A9E1BBF6-5170-4AD3-91D9-6CA442725A11}" type="sibTrans" cxnId="{0286E84A-C01C-4993-A55A-AE4985C71884}">
      <dgm:prSet/>
      <dgm:spPr/>
      <dgm:t>
        <a:bodyPr/>
        <a:lstStyle/>
        <a:p>
          <a:endParaRPr lang="en-US"/>
        </a:p>
      </dgm:t>
    </dgm:pt>
    <dgm:pt modelId="{3582E608-4219-4C49-BD61-81173F565B82}" type="pres">
      <dgm:prSet presAssocID="{FAE65634-F1EA-4A34-9D19-B2F890A8E6B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6C1387C-27A3-4745-9957-C8B95FE4F7B1}" type="pres">
      <dgm:prSet presAssocID="{B0D5B470-F437-4A3B-BF36-A61E433CD7E3}" presName="hierRoot1" presStyleCnt="0"/>
      <dgm:spPr/>
    </dgm:pt>
    <dgm:pt modelId="{1B904B13-9FE6-41B5-A7ED-0FD593E02CC9}" type="pres">
      <dgm:prSet presAssocID="{B0D5B470-F437-4A3B-BF36-A61E433CD7E3}" presName="composite" presStyleCnt="0"/>
      <dgm:spPr/>
    </dgm:pt>
    <dgm:pt modelId="{9A07FA0D-2CEB-4A10-8833-03E7FA5500A9}" type="pres">
      <dgm:prSet presAssocID="{B0D5B470-F437-4A3B-BF36-A61E433CD7E3}" presName="background" presStyleLbl="node0" presStyleIdx="0" presStyleCnt="3"/>
      <dgm:spPr/>
    </dgm:pt>
    <dgm:pt modelId="{0A6E6526-FDF8-47C3-A441-B39734ED8A59}" type="pres">
      <dgm:prSet presAssocID="{B0D5B470-F437-4A3B-BF36-A61E433CD7E3}" presName="text" presStyleLbl="fgAcc0" presStyleIdx="0" presStyleCnt="3">
        <dgm:presLayoutVars>
          <dgm:chPref val="3"/>
        </dgm:presLayoutVars>
      </dgm:prSet>
      <dgm:spPr/>
    </dgm:pt>
    <dgm:pt modelId="{6088F421-8302-4053-BAC2-501F42406D6D}" type="pres">
      <dgm:prSet presAssocID="{B0D5B470-F437-4A3B-BF36-A61E433CD7E3}" presName="hierChild2" presStyleCnt="0"/>
      <dgm:spPr/>
    </dgm:pt>
    <dgm:pt modelId="{CB776F77-3230-47EB-9F0D-57C37AF77534}" type="pres">
      <dgm:prSet presAssocID="{9141775B-DC1C-40C5-BBC1-7C50C2ECBAA4}" presName="hierRoot1" presStyleCnt="0"/>
      <dgm:spPr/>
    </dgm:pt>
    <dgm:pt modelId="{7777EDDD-023B-40BC-8C32-C8C3F4CCE4E2}" type="pres">
      <dgm:prSet presAssocID="{9141775B-DC1C-40C5-BBC1-7C50C2ECBAA4}" presName="composite" presStyleCnt="0"/>
      <dgm:spPr/>
    </dgm:pt>
    <dgm:pt modelId="{4BCFC507-D0F6-4AAB-9F48-B37D5619109E}" type="pres">
      <dgm:prSet presAssocID="{9141775B-DC1C-40C5-BBC1-7C50C2ECBAA4}" presName="background" presStyleLbl="node0" presStyleIdx="1" presStyleCnt="3"/>
      <dgm:spPr/>
    </dgm:pt>
    <dgm:pt modelId="{CA4A2855-85D6-442A-B72D-740C5570EC0C}" type="pres">
      <dgm:prSet presAssocID="{9141775B-DC1C-40C5-BBC1-7C50C2ECBAA4}" presName="text" presStyleLbl="fgAcc0" presStyleIdx="1" presStyleCnt="3">
        <dgm:presLayoutVars>
          <dgm:chPref val="3"/>
        </dgm:presLayoutVars>
      </dgm:prSet>
      <dgm:spPr/>
    </dgm:pt>
    <dgm:pt modelId="{CB968794-822E-416E-9DB5-B7D748E5FEC3}" type="pres">
      <dgm:prSet presAssocID="{9141775B-DC1C-40C5-BBC1-7C50C2ECBAA4}" presName="hierChild2" presStyleCnt="0"/>
      <dgm:spPr/>
    </dgm:pt>
    <dgm:pt modelId="{597A66D7-D01C-41EE-97BD-488218F3B32A}" type="pres">
      <dgm:prSet presAssocID="{9E6EEBDC-DA2F-49D6-9600-F5D6F328CF2A}" presName="hierRoot1" presStyleCnt="0"/>
      <dgm:spPr/>
    </dgm:pt>
    <dgm:pt modelId="{854286ED-184E-44F4-8DF3-1FC456015D62}" type="pres">
      <dgm:prSet presAssocID="{9E6EEBDC-DA2F-49D6-9600-F5D6F328CF2A}" presName="composite" presStyleCnt="0"/>
      <dgm:spPr/>
    </dgm:pt>
    <dgm:pt modelId="{16A2EEAB-158A-4872-B7F3-7343AE61E7DB}" type="pres">
      <dgm:prSet presAssocID="{9E6EEBDC-DA2F-49D6-9600-F5D6F328CF2A}" presName="background" presStyleLbl="node0" presStyleIdx="2" presStyleCnt="3"/>
      <dgm:spPr/>
    </dgm:pt>
    <dgm:pt modelId="{0071F63C-D231-4C03-89B8-F261864E7E8D}" type="pres">
      <dgm:prSet presAssocID="{9E6EEBDC-DA2F-49D6-9600-F5D6F328CF2A}" presName="text" presStyleLbl="fgAcc0" presStyleIdx="2" presStyleCnt="3">
        <dgm:presLayoutVars>
          <dgm:chPref val="3"/>
        </dgm:presLayoutVars>
      </dgm:prSet>
      <dgm:spPr/>
    </dgm:pt>
    <dgm:pt modelId="{070FE642-AF48-4D70-A4E2-B0CF8331DD6F}" type="pres">
      <dgm:prSet presAssocID="{9E6EEBDC-DA2F-49D6-9600-F5D6F328CF2A}" presName="hierChild2" presStyleCnt="0"/>
      <dgm:spPr/>
    </dgm:pt>
  </dgm:ptLst>
  <dgm:cxnLst>
    <dgm:cxn modelId="{63167138-7E26-4F32-8666-5E583D6B302F}" srcId="{FAE65634-F1EA-4A34-9D19-B2F890A8E6B4}" destId="{9141775B-DC1C-40C5-BBC1-7C50C2ECBAA4}" srcOrd="1" destOrd="0" parTransId="{76DE43C2-9B5D-4008-BB3C-3A7CB45CD971}" sibTransId="{8A9CBF63-CC3C-4677-A13A-3A69A74619F9}"/>
    <dgm:cxn modelId="{0286E84A-C01C-4993-A55A-AE4985C71884}" srcId="{FAE65634-F1EA-4A34-9D19-B2F890A8E6B4}" destId="{9E6EEBDC-DA2F-49D6-9600-F5D6F328CF2A}" srcOrd="2" destOrd="0" parTransId="{CCDB8F14-8195-4B02-B74A-6CCF9514AD29}" sibTransId="{A9E1BBF6-5170-4AD3-91D9-6CA442725A11}"/>
    <dgm:cxn modelId="{5AD09EA9-9F96-4E67-9C60-E20E473FBBD7}" type="presOf" srcId="{B0D5B470-F437-4A3B-BF36-A61E433CD7E3}" destId="{0A6E6526-FDF8-47C3-A441-B39734ED8A59}" srcOrd="0" destOrd="0" presId="urn:microsoft.com/office/officeart/2005/8/layout/hierarchy1"/>
    <dgm:cxn modelId="{C9AE25B9-C99E-4187-B3CA-2A627A52D3BF}" type="presOf" srcId="{FAE65634-F1EA-4A34-9D19-B2F890A8E6B4}" destId="{3582E608-4219-4C49-BD61-81173F565B82}" srcOrd="0" destOrd="0" presId="urn:microsoft.com/office/officeart/2005/8/layout/hierarchy1"/>
    <dgm:cxn modelId="{4DA66CD3-3A9F-483A-A08F-F24CF2360543}" type="presOf" srcId="{9E6EEBDC-DA2F-49D6-9600-F5D6F328CF2A}" destId="{0071F63C-D231-4C03-89B8-F261864E7E8D}" srcOrd="0" destOrd="0" presId="urn:microsoft.com/office/officeart/2005/8/layout/hierarchy1"/>
    <dgm:cxn modelId="{59672DD6-9051-46BC-964A-B8D427C969C3}" type="presOf" srcId="{9141775B-DC1C-40C5-BBC1-7C50C2ECBAA4}" destId="{CA4A2855-85D6-442A-B72D-740C5570EC0C}" srcOrd="0" destOrd="0" presId="urn:microsoft.com/office/officeart/2005/8/layout/hierarchy1"/>
    <dgm:cxn modelId="{1D6A30E0-320F-4BD3-AE83-10311EC69763}" srcId="{FAE65634-F1EA-4A34-9D19-B2F890A8E6B4}" destId="{B0D5B470-F437-4A3B-BF36-A61E433CD7E3}" srcOrd="0" destOrd="0" parTransId="{EB4CA20E-08F8-4050-82E9-A6A50D81DF20}" sibTransId="{C958E350-CC5C-4F93-BD32-1629C7D64002}"/>
    <dgm:cxn modelId="{BDC4819B-10F2-4DC6-A382-95336BE2CB76}" type="presParOf" srcId="{3582E608-4219-4C49-BD61-81173F565B82}" destId="{A6C1387C-27A3-4745-9957-C8B95FE4F7B1}" srcOrd="0" destOrd="0" presId="urn:microsoft.com/office/officeart/2005/8/layout/hierarchy1"/>
    <dgm:cxn modelId="{5B211890-6079-48E2-9549-E0C1A8BA7693}" type="presParOf" srcId="{A6C1387C-27A3-4745-9957-C8B95FE4F7B1}" destId="{1B904B13-9FE6-41B5-A7ED-0FD593E02CC9}" srcOrd="0" destOrd="0" presId="urn:microsoft.com/office/officeart/2005/8/layout/hierarchy1"/>
    <dgm:cxn modelId="{020D89C7-4714-484C-82CC-DC6654328061}" type="presParOf" srcId="{1B904B13-9FE6-41B5-A7ED-0FD593E02CC9}" destId="{9A07FA0D-2CEB-4A10-8833-03E7FA5500A9}" srcOrd="0" destOrd="0" presId="urn:microsoft.com/office/officeart/2005/8/layout/hierarchy1"/>
    <dgm:cxn modelId="{93DB4F43-5D25-4AF2-A107-FD758783ACCD}" type="presParOf" srcId="{1B904B13-9FE6-41B5-A7ED-0FD593E02CC9}" destId="{0A6E6526-FDF8-47C3-A441-B39734ED8A59}" srcOrd="1" destOrd="0" presId="urn:microsoft.com/office/officeart/2005/8/layout/hierarchy1"/>
    <dgm:cxn modelId="{C74A2DFE-D3EA-45C6-9538-0D501AE3778C}" type="presParOf" srcId="{A6C1387C-27A3-4745-9957-C8B95FE4F7B1}" destId="{6088F421-8302-4053-BAC2-501F42406D6D}" srcOrd="1" destOrd="0" presId="urn:microsoft.com/office/officeart/2005/8/layout/hierarchy1"/>
    <dgm:cxn modelId="{A32BCB71-F6EF-4EBF-A89C-64874507AEE5}" type="presParOf" srcId="{3582E608-4219-4C49-BD61-81173F565B82}" destId="{CB776F77-3230-47EB-9F0D-57C37AF77534}" srcOrd="1" destOrd="0" presId="urn:microsoft.com/office/officeart/2005/8/layout/hierarchy1"/>
    <dgm:cxn modelId="{492C2265-613F-4A75-832A-F33E9F1252D6}" type="presParOf" srcId="{CB776F77-3230-47EB-9F0D-57C37AF77534}" destId="{7777EDDD-023B-40BC-8C32-C8C3F4CCE4E2}" srcOrd="0" destOrd="0" presId="urn:microsoft.com/office/officeart/2005/8/layout/hierarchy1"/>
    <dgm:cxn modelId="{876DFC9D-E864-4EDD-A658-11288A73D8D1}" type="presParOf" srcId="{7777EDDD-023B-40BC-8C32-C8C3F4CCE4E2}" destId="{4BCFC507-D0F6-4AAB-9F48-B37D5619109E}" srcOrd="0" destOrd="0" presId="urn:microsoft.com/office/officeart/2005/8/layout/hierarchy1"/>
    <dgm:cxn modelId="{64F971A1-13C8-489A-B5E8-4CC36C517247}" type="presParOf" srcId="{7777EDDD-023B-40BC-8C32-C8C3F4CCE4E2}" destId="{CA4A2855-85D6-442A-B72D-740C5570EC0C}" srcOrd="1" destOrd="0" presId="urn:microsoft.com/office/officeart/2005/8/layout/hierarchy1"/>
    <dgm:cxn modelId="{2D80530F-3259-4043-980B-F94AE059130B}" type="presParOf" srcId="{CB776F77-3230-47EB-9F0D-57C37AF77534}" destId="{CB968794-822E-416E-9DB5-B7D748E5FEC3}" srcOrd="1" destOrd="0" presId="urn:microsoft.com/office/officeart/2005/8/layout/hierarchy1"/>
    <dgm:cxn modelId="{CA861A60-857A-4807-8757-32F5CFA3EEB0}" type="presParOf" srcId="{3582E608-4219-4C49-BD61-81173F565B82}" destId="{597A66D7-D01C-41EE-97BD-488218F3B32A}" srcOrd="2" destOrd="0" presId="urn:microsoft.com/office/officeart/2005/8/layout/hierarchy1"/>
    <dgm:cxn modelId="{114EDBA5-BE10-4DC2-8778-90504BAB4965}" type="presParOf" srcId="{597A66D7-D01C-41EE-97BD-488218F3B32A}" destId="{854286ED-184E-44F4-8DF3-1FC456015D62}" srcOrd="0" destOrd="0" presId="urn:microsoft.com/office/officeart/2005/8/layout/hierarchy1"/>
    <dgm:cxn modelId="{8AFD7AEE-3BA8-4AA4-A3E3-6C58B83D6CBF}" type="presParOf" srcId="{854286ED-184E-44F4-8DF3-1FC456015D62}" destId="{16A2EEAB-158A-4872-B7F3-7343AE61E7DB}" srcOrd="0" destOrd="0" presId="urn:microsoft.com/office/officeart/2005/8/layout/hierarchy1"/>
    <dgm:cxn modelId="{677F3ABC-5F82-4F20-B676-C7D36EC3D9FA}" type="presParOf" srcId="{854286ED-184E-44F4-8DF3-1FC456015D62}" destId="{0071F63C-D231-4C03-89B8-F261864E7E8D}" srcOrd="1" destOrd="0" presId="urn:microsoft.com/office/officeart/2005/8/layout/hierarchy1"/>
    <dgm:cxn modelId="{C48D6509-97F7-469B-9877-5B0E4C55DE07}" type="presParOf" srcId="{597A66D7-D01C-41EE-97BD-488218F3B32A}" destId="{070FE642-AF48-4D70-A4E2-B0CF8331DD6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3B8EBA-DCAE-4632-8A31-CB9C9BD7961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8B6C4A1-C2A1-4E32-927D-B50F4E9DB7FD}">
      <dgm:prSet/>
      <dgm:spPr/>
      <dgm:t>
        <a:bodyPr/>
        <a:lstStyle/>
        <a:p>
          <a:r>
            <a:rPr lang="ru-RU"/>
            <a:t>Консультирование по различным направлениям развития ребенка;</a:t>
          </a:r>
          <a:endParaRPr lang="en-US"/>
        </a:p>
      </dgm:t>
    </dgm:pt>
    <dgm:pt modelId="{0EEAF14E-A229-4B1E-B0A2-E7A495CF97F6}" type="parTrans" cxnId="{15388F82-D74E-495E-AE6E-9AF94C84362A}">
      <dgm:prSet/>
      <dgm:spPr/>
      <dgm:t>
        <a:bodyPr/>
        <a:lstStyle/>
        <a:p>
          <a:endParaRPr lang="en-US"/>
        </a:p>
      </dgm:t>
    </dgm:pt>
    <dgm:pt modelId="{872C1A7E-50B8-4087-AE7F-44DCA6A6F49E}" type="sibTrans" cxnId="{15388F82-D74E-495E-AE6E-9AF94C84362A}">
      <dgm:prSet/>
      <dgm:spPr/>
      <dgm:t>
        <a:bodyPr/>
        <a:lstStyle/>
        <a:p>
          <a:endParaRPr lang="en-US"/>
        </a:p>
      </dgm:t>
    </dgm:pt>
    <dgm:pt modelId="{E845DD1D-B9E4-425A-BF52-A006210EBE23}">
      <dgm:prSet/>
      <dgm:spPr/>
      <dgm:t>
        <a:bodyPr/>
        <a:lstStyle/>
        <a:p>
          <a:r>
            <a:rPr lang="ru-RU"/>
            <a:t>Обратная связь о развитии ребенка;</a:t>
          </a:r>
          <a:endParaRPr lang="en-US"/>
        </a:p>
      </dgm:t>
    </dgm:pt>
    <dgm:pt modelId="{0DA13A34-ECBC-484C-A825-DCB18CD1F7A9}" type="parTrans" cxnId="{C4F5F691-3A77-41E2-BD70-A99F67C459D9}">
      <dgm:prSet/>
      <dgm:spPr/>
      <dgm:t>
        <a:bodyPr/>
        <a:lstStyle/>
        <a:p>
          <a:endParaRPr lang="en-US"/>
        </a:p>
      </dgm:t>
    </dgm:pt>
    <dgm:pt modelId="{9EB97A2B-F653-4EF8-9BBE-2CB88DE4EAE9}" type="sibTrans" cxnId="{C4F5F691-3A77-41E2-BD70-A99F67C459D9}">
      <dgm:prSet/>
      <dgm:spPr/>
      <dgm:t>
        <a:bodyPr/>
        <a:lstStyle/>
        <a:p>
          <a:endParaRPr lang="en-US"/>
        </a:p>
      </dgm:t>
    </dgm:pt>
    <dgm:pt modelId="{16DFAAD5-B42C-407A-9265-A08E864358FA}">
      <dgm:prSet/>
      <dgm:spPr/>
      <dgm:t>
        <a:bodyPr/>
        <a:lstStyle/>
        <a:p>
          <a:r>
            <a:rPr lang="ru-RU"/>
            <a:t>Планирование совместных мероприятий.</a:t>
          </a:r>
          <a:endParaRPr lang="en-US"/>
        </a:p>
      </dgm:t>
    </dgm:pt>
    <dgm:pt modelId="{5B75E5FA-329A-4313-BEF8-B3D7056E2C30}" type="parTrans" cxnId="{93868982-DD20-4A3A-BD99-8D48CA14482A}">
      <dgm:prSet/>
      <dgm:spPr/>
      <dgm:t>
        <a:bodyPr/>
        <a:lstStyle/>
        <a:p>
          <a:endParaRPr lang="en-US"/>
        </a:p>
      </dgm:t>
    </dgm:pt>
    <dgm:pt modelId="{6265759D-D430-4BAA-A315-AEC00DBD30A9}" type="sibTrans" cxnId="{93868982-DD20-4A3A-BD99-8D48CA14482A}">
      <dgm:prSet/>
      <dgm:spPr/>
      <dgm:t>
        <a:bodyPr/>
        <a:lstStyle/>
        <a:p>
          <a:endParaRPr lang="en-US"/>
        </a:p>
      </dgm:t>
    </dgm:pt>
    <dgm:pt modelId="{08F7E62E-02E7-4BCC-A0B9-A25431A96BD2}" type="pres">
      <dgm:prSet presAssocID="{DB3B8EBA-DCAE-4632-8A31-CB9C9BD7961E}" presName="root" presStyleCnt="0">
        <dgm:presLayoutVars>
          <dgm:dir/>
          <dgm:resizeHandles val="exact"/>
        </dgm:presLayoutVars>
      </dgm:prSet>
      <dgm:spPr/>
    </dgm:pt>
    <dgm:pt modelId="{D29B1437-EBB8-4019-863F-0FA9D94709AA}" type="pres">
      <dgm:prSet presAssocID="{38B6C4A1-C2A1-4E32-927D-B50F4E9DB7FD}" presName="compNode" presStyleCnt="0"/>
      <dgm:spPr/>
    </dgm:pt>
    <dgm:pt modelId="{3FEFA129-5F90-4569-9CF9-947121D20323}" type="pres">
      <dgm:prSet presAssocID="{38B6C4A1-C2A1-4E32-927D-B50F4E9DB7FD}" presName="bgRect" presStyleLbl="bgShp" presStyleIdx="0" presStyleCnt="3"/>
      <dgm:spPr/>
    </dgm:pt>
    <dgm:pt modelId="{A9388DAC-2C50-416B-AE67-A65CAE0B0F21}" type="pres">
      <dgm:prSet presAssocID="{38B6C4A1-C2A1-4E32-927D-B50F4E9DB7F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D818596D-8885-448C-8E0D-D0968ADF8182}" type="pres">
      <dgm:prSet presAssocID="{38B6C4A1-C2A1-4E32-927D-B50F4E9DB7FD}" presName="spaceRect" presStyleCnt="0"/>
      <dgm:spPr/>
    </dgm:pt>
    <dgm:pt modelId="{4FDBF5CD-E680-400E-BB93-7FEF44989B97}" type="pres">
      <dgm:prSet presAssocID="{38B6C4A1-C2A1-4E32-927D-B50F4E9DB7FD}" presName="parTx" presStyleLbl="revTx" presStyleIdx="0" presStyleCnt="3">
        <dgm:presLayoutVars>
          <dgm:chMax val="0"/>
          <dgm:chPref val="0"/>
        </dgm:presLayoutVars>
      </dgm:prSet>
      <dgm:spPr/>
    </dgm:pt>
    <dgm:pt modelId="{106F1DB1-0546-4EEA-8EC1-FF59CB377F49}" type="pres">
      <dgm:prSet presAssocID="{872C1A7E-50B8-4087-AE7F-44DCA6A6F49E}" presName="sibTrans" presStyleCnt="0"/>
      <dgm:spPr/>
    </dgm:pt>
    <dgm:pt modelId="{47D11F3A-A342-4E54-8E10-462F026664F1}" type="pres">
      <dgm:prSet presAssocID="{E845DD1D-B9E4-425A-BF52-A006210EBE23}" presName="compNode" presStyleCnt="0"/>
      <dgm:spPr/>
    </dgm:pt>
    <dgm:pt modelId="{73E65CCB-41F9-4135-B512-FEB93F076AAE}" type="pres">
      <dgm:prSet presAssocID="{E845DD1D-B9E4-425A-BF52-A006210EBE23}" presName="bgRect" presStyleLbl="bgShp" presStyleIdx="1" presStyleCnt="3"/>
      <dgm:spPr/>
    </dgm:pt>
    <dgm:pt modelId="{63A9FE35-7A99-4759-B130-5DF81FA12DB0}" type="pres">
      <dgm:prSet presAssocID="{E845DD1D-B9E4-425A-BF52-A006210EBE2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E95E22A7-390F-403A-ABBE-F479727BA395}" type="pres">
      <dgm:prSet presAssocID="{E845DD1D-B9E4-425A-BF52-A006210EBE23}" presName="spaceRect" presStyleCnt="0"/>
      <dgm:spPr/>
    </dgm:pt>
    <dgm:pt modelId="{D79F5C70-519A-4E56-AE25-F2C485793E38}" type="pres">
      <dgm:prSet presAssocID="{E845DD1D-B9E4-425A-BF52-A006210EBE23}" presName="parTx" presStyleLbl="revTx" presStyleIdx="1" presStyleCnt="3">
        <dgm:presLayoutVars>
          <dgm:chMax val="0"/>
          <dgm:chPref val="0"/>
        </dgm:presLayoutVars>
      </dgm:prSet>
      <dgm:spPr/>
    </dgm:pt>
    <dgm:pt modelId="{6831D97D-6FFD-4620-A635-B2F70A2A2218}" type="pres">
      <dgm:prSet presAssocID="{9EB97A2B-F653-4EF8-9BBE-2CB88DE4EAE9}" presName="sibTrans" presStyleCnt="0"/>
      <dgm:spPr/>
    </dgm:pt>
    <dgm:pt modelId="{F51B8EF2-5F15-442B-B64B-2C1F2AF80303}" type="pres">
      <dgm:prSet presAssocID="{16DFAAD5-B42C-407A-9265-A08E864358FA}" presName="compNode" presStyleCnt="0"/>
      <dgm:spPr/>
    </dgm:pt>
    <dgm:pt modelId="{C8667327-BFF5-4FCC-8756-B92E4AE7AE4F}" type="pres">
      <dgm:prSet presAssocID="{16DFAAD5-B42C-407A-9265-A08E864358FA}" presName="bgRect" presStyleLbl="bgShp" presStyleIdx="2" presStyleCnt="3"/>
      <dgm:spPr/>
    </dgm:pt>
    <dgm:pt modelId="{4B846744-69B8-4826-BFE2-EB2DEEC9B8B8}" type="pres">
      <dgm:prSet presAssocID="{16DFAAD5-B42C-407A-9265-A08E864358F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5618F6CF-1CD6-43CB-9EBB-CC37E1E014ED}" type="pres">
      <dgm:prSet presAssocID="{16DFAAD5-B42C-407A-9265-A08E864358FA}" presName="spaceRect" presStyleCnt="0"/>
      <dgm:spPr/>
    </dgm:pt>
    <dgm:pt modelId="{135A9700-C4CE-4F02-AE2D-C217C209FA30}" type="pres">
      <dgm:prSet presAssocID="{16DFAAD5-B42C-407A-9265-A08E864358F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3868982-DD20-4A3A-BD99-8D48CA14482A}" srcId="{DB3B8EBA-DCAE-4632-8A31-CB9C9BD7961E}" destId="{16DFAAD5-B42C-407A-9265-A08E864358FA}" srcOrd="2" destOrd="0" parTransId="{5B75E5FA-329A-4313-BEF8-B3D7056E2C30}" sibTransId="{6265759D-D430-4BAA-A315-AEC00DBD30A9}"/>
    <dgm:cxn modelId="{15388F82-D74E-495E-AE6E-9AF94C84362A}" srcId="{DB3B8EBA-DCAE-4632-8A31-CB9C9BD7961E}" destId="{38B6C4A1-C2A1-4E32-927D-B50F4E9DB7FD}" srcOrd="0" destOrd="0" parTransId="{0EEAF14E-A229-4B1E-B0A2-E7A495CF97F6}" sibTransId="{872C1A7E-50B8-4087-AE7F-44DCA6A6F49E}"/>
    <dgm:cxn modelId="{C4F5F691-3A77-41E2-BD70-A99F67C459D9}" srcId="{DB3B8EBA-DCAE-4632-8A31-CB9C9BD7961E}" destId="{E845DD1D-B9E4-425A-BF52-A006210EBE23}" srcOrd="1" destOrd="0" parTransId="{0DA13A34-ECBC-484C-A825-DCB18CD1F7A9}" sibTransId="{9EB97A2B-F653-4EF8-9BBE-2CB88DE4EAE9}"/>
    <dgm:cxn modelId="{9282E0A2-7BD3-41AE-821C-8C36BD3DF89C}" type="presOf" srcId="{E845DD1D-B9E4-425A-BF52-A006210EBE23}" destId="{D79F5C70-519A-4E56-AE25-F2C485793E38}" srcOrd="0" destOrd="0" presId="urn:microsoft.com/office/officeart/2018/2/layout/IconVerticalSolidList"/>
    <dgm:cxn modelId="{BA670BA8-B4FE-48D3-83AF-38324207A9C9}" type="presOf" srcId="{38B6C4A1-C2A1-4E32-927D-B50F4E9DB7FD}" destId="{4FDBF5CD-E680-400E-BB93-7FEF44989B97}" srcOrd="0" destOrd="0" presId="urn:microsoft.com/office/officeart/2018/2/layout/IconVerticalSolidList"/>
    <dgm:cxn modelId="{CF9C3EF9-7708-460B-B4BF-C3C0EB7B6E09}" type="presOf" srcId="{DB3B8EBA-DCAE-4632-8A31-CB9C9BD7961E}" destId="{08F7E62E-02E7-4BCC-A0B9-A25431A96BD2}" srcOrd="0" destOrd="0" presId="urn:microsoft.com/office/officeart/2018/2/layout/IconVerticalSolidList"/>
    <dgm:cxn modelId="{FE554EFA-D42C-4ABB-8423-A60F109B8FAD}" type="presOf" srcId="{16DFAAD5-B42C-407A-9265-A08E864358FA}" destId="{135A9700-C4CE-4F02-AE2D-C217C209FA30}" srcOrd="0" destOrd="0" presId="urn:microsoft.com/office/officeart/2018/2/layout/IconVerticalSolidList"/>
    <dgm:cxn modelId="{D0AD82B9-AA33-4D95-B57E-5E2A29D2E94B}" type="presParOf" srcId="{08F7E62E-02E7-4BCC-A0B9-A25431A96BD2}" destId="{D29B1437-EBB8-4019-863F-0FA9D94709AA}" srcOrd="0" destOrd="0" presId="urn:microsoft.com/office/officeart/2018/2/layout/IconVerticalSolidList"/>
    <dgm:cxn modelId="{6509093A-09D5-47CC-8075-B52C83D618D9}" type="presParOf" srcId="{D29B1437-EBB8-4019-863F-0FA9D94709AA}" destId="{3FEFA129-5F90-4569-9CF9-947121D20323}" srcOrd="0" destOrd="0" presId="urn:microsoft.com/office/officeart/2018/2/layout/IconVerticalSolidList"/>
    <dgm:cxn modelId="{5EF1E89F-DD40-48B5-9833-C0BB1D595E4B}" type="presParOf" srcId="{D29B1437-EBB8-4019-863F-0FA9D94709AA}" destId="{A9388DAC-2C50-416B-AE67-A65CAE0B0F21}" srcOrd="1" destOrd="0" presId="urn:microsoft.com/office/officeart/2018/2/layout/IconVerticalSolidList"/>
    <dgm:cxn modelId="{29D591B6-F64B-447B-9566-992C90903D73}" type="presParOf" srcId="{D29B1437-EBB8-4019-863F-0FA9D94709AA}" destId="{D818596D-8885-448C-8E0D-D0968ADF8182}" srcOrd="2" destOrd="0" presId="urn:microsoft.com/office/officeart/2018/2/layout/IconVerticalSolidList"/>
    <dgm:cxn modelId="{00D65BE2-C25C-4408-B978-5BC896FEEE90}" type="presParOf" srcId="{D29B1437-EBB8-4019-863F-0FA9D94709AA}" destId="{4FDBF5CD-E680-400E-BB93-7FEF44989B97}" srcOrd="3" destOrd="0" presId="urn:microsoft.com/office/officeart/2018/2/layout/IconVerticalSolidList"/>
    <dgm:cxn modelId="{5FC0D8E6-386D-4689-9EC6-D7ADFCE18D8A}" type="presParOf" srcId="{08F7E62E-02E7-4BCC-A0B9-A25431A96BD2}" destId="{106F1DB1-0546-4EEA-8EC1-FF59CB377F49}" srcOrd="1" destOrd="0" presId="urn:microsoft.com/office/officeart/2018/2/layout/IconVerticalSolidList"/>
    <dgm:cxn modelId="{40F606A1-888C-4609-9061-C3860098E99E}" type="presParOf" srcId="{08F7E62E-02E7-4BCC-A0B9-A25431A96BD2}" destId="{47D11F3A-A342-4E54-8E10-462F026664F1}" srcOrd="2" destOrd="0" presId="urn:microsoft.com/office/officeart/2018/2/layout/IconVerticalSolidList"/>
    <dgm:cxn modelId="{207D17C4-0835-4328-81AC-1FAD9E3F1DB6}" type="presParOf" srcId="{47D11F3A-A342-4E54-8E10-462F026664F1}" destId="{73E65CCB-41F9-4135-B512-FEB93F076AAE}" srcOrd="0" destOrd="0" presId="urn:microsoft.com/office/officeart/2018/2/layout/IconVerticalSolidList"/>
    <dgm:cxn modelId="{EBAC7101-A67B-458D-86B1-561DF94F0F8D}" type="presParOf" srcId="{47D11F3A-A342-4E54-8E10-462F026664F1}" destId="{63A9FE35-7A99-4759-B130-5DF81FA12DB0}" srcOrd="1" destOrd="0" presId="urn:microsoft.com/office/officeart/2018/2/layout/IconVerticalSolidList"/>
    <dgm:cxn modelId="{B43782AA-DD74-43B4-8DB5-0F0035BDD004}" type="presParOf" srcId="{47D11F3A-A342-4E54-8E10-462F026664F1}" destId="{E95E22A7-390F-403A-ABBE-F479727BA395}" srcOrd="2" destOrd="0" presId="urn:microsoft.com/office/officeart/2018/2/layout/IconVerticalSolidList"/>
    <dgm:cxn modelId="{567F2745-F158-4D5B-B261-C097E3C8C4FC}" type="presParOf" srcId="{47D11F3A-A342-4E54-8E10-462F026664F1}" destId="{D79F5C70-519A-4E56-AE25-F2C485793E38}" srcOrd="3" destOrd="0" presId="urn:microsoft.com/office/officeart/2018/2/layout/IconVerticalSolidList"/>
    <dgm:cxn modelId="{3D2D8D11-9769-4E33-9039-003AA6E54BBB}" type="presParOf" srcId="{08F7E62E-02E7-4BCC-A0B9-A25431A96BD2}" destId="{6831D97D-6FFD-4620-A635-B2F70A2A2218}" srcOrd="3" destOrd="0" presId="urn:microsoft.com/office/officeart/2018/2/layout/IconVerticalSolidList"/>
    <dgm:cxn modelId="{4D7E57DC-53D1-4AB2-85CC-D334C71E9B94}" type="presParOf" srcId="{08F7E62E-02E7-4BCC-A0B9-A25431A96BD2}" destId="{F51B8EF2-5F15-442B-B64B-2C1F2AF80303}" srcOrd="4" destOrd="0" presId="urn:microsoft.com/office/officeart/2018/2/layout/IconVerticalSolidList"/>
    <dgm:cxn modelId="{FE3DF385-92CA-4FE5-A823-896AA51404F8}" type="presParOf" srcId="{F51B8EF2-5F15-442B-B64B-2C1F2AF80303}" destId="{C8667327-BFF5-4FCC-8756-B92E4AE7AE4F}" srcOrd="0" destOrd="0" presId="urn:microsoft.com/office/officeart/2018/2/layout/IconVerticalSolidList"/>
    <dgm:cxn modelId="{04A2E21A-8154-464C-8ED5-3F081C3DB3A4}" type="presParOf" srcId="{F51B8EF2-5F15-442B-B64B-2C1F2AF80303}" destId="{4B846744-69B8-4826-BFE2-EB2DEEC9B8B8}" srcOrd="1" destOrd="0" presId="urn:microsoft.com/office/officeart/2018/2/layout/IconVerticalSolidList"/>
    <dgm:cxn modelId="{2D682D68-A939-46F8-9C5B-0BFDAE90EBE3}" type="presParOf" srcId="{F51B8EF2-5F15-442B-B64B-2C1F2AF80303}" destId="{5618F6CF-1CD6-43CB-9EBB-CC37E1E014ED}" srcOrd="2" destOrd="0" presId="urn:microsoft.com/office/officeart/2018/2/layout/IconVerticalSolidList"/>
    <dgm:cxn modelId="{A8F7CB6D-5FC9-4981-8626-A32A50DDDA02}" type="presParOf" srcId="{F51B8EF2-5F15-442B-B64B-2C1F2AF80303}" destId="{135A9700-C4CE-4F02-AE2D-C217C209FA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34939-F0D8-42AD-A5AC-3E9506E52F4F}">
      <dsp:nvSpPr>
        <dsp:cNvPr id="0" name=""/>
        <dsp:cNvSpPr/>
      </dsp:nvSpPr>
      <dsp:spPr>
        <a:xfrm>
          <a:off x="0" y="41373"/>
          <a:ext cx="5914209" cy="1250437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Сотрудничество в интересах семьи;</a:t>
          </a:r>
          <a:endParaRPr lang="en-US" sz="1900" b="1" kern="1200" dirty="0"/>
        </a:p>
      </dsp:txBody>
      <dsp:txXfrm>
        <a:off x="61041" y="102414"/>
        <a:ext cx="5792127" cy="1128355"/>
      </dsp:txXfrm>
    </dsp:sp>
    <dsp:sp modelId="{1838B777-10FB-417C-9E0E-7C38A56BE150}">
      <dsp:nvSpPr>
        <dsp:cNvPr id="0" name=""/>
        <dsp:cNvSpPr/>
      </dsp:nvSpPr>
      <dsp:spPr>
        <a:xfrm>
          <a:off x="0" y="1346530"/>
          <a:ext cx="5914209" cy="1250437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1121052"/>
                <a:satOff val="-1191"/>
                <a:lumOff val="915"/>
                <a:alphaOff val="0"/>
                <a:shade val="74000"/>
                <a:satMod val="130000"/>
                <a:lumMod val="90000"/>
              </a:schemeClr>
              <a:schemeClr val="accent2">
                <a:hueOff val="1121052"/>
                <a:satOff val="-1191"/>
                <a:lumOff val="91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В целях обеспечения психолого-педагогической поддержки семьи и повышения компетентности родителей в вопросах развития и образования, охраны физического и психического здоровья;</a:t>
          </a:r>
          <a:endParaRPr lang="en-US" sz="1900" b="1" kern="1200" dirty="0"/>
        </a:p>
      </dsp:txBody>
      <dsp:txXfrm>
        <a:off x="61041" y="1407571"/>
        <a:ext cx="5792127" cy="1128355"/>
      </dsp:txXfrm>
    </dsp:sp>
    <dsp:sp modelId="{1DCB1B39-0BBD-49D1-9A2E-AC89646B0717}">
      <dsp:nvSpPr>
        <dsp:cNvPr id="0" name=""/>
        <dsp:cNvSpPr/>
      </dsp:nvSpPr>
      <dsp:spPr>
        <a:xfrm>
          <a:off x="0" y="2651688"/>
          <a:ext cx="5914209" cy="1250437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2242103"/>
                <a:satOff val="-2381"/>
                <a:lumOff val="1830"/>
                <a:alphaOff val="0"/>
                <a:shade val="74000"/>
                <a:satMod val="130000"/>
                <a:lumMod val="90000"/>
              </a:schemeClr>
              <a:schemeClr val="accent2">
                <a:hueOff val="2242103"/>
                <a:satOff val="-2381"/>
                <a:lumOff val="183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Развития индивидуальных способностей и необходимой коррекции нарушения развития;</a:t>
          </a:r>
          <a:endParaRPr lang="en-US" sz="1900" b="1" kern="1200" dirty="0"/>
        </a:p>
      </dsp:txBody>
      <dsp:txXfrm>
        <a:off x="61041" y="2712729"/>
        <a:ext cx="5792127" cy="1128355"/>
      </dsp:txXfrm>
    </dsp:sp>
    <dsp:sp modelId="{1D7C7269-D419-43E7-A2E6-1FFE884B4B7E}">
      <dsp:nvSpPr>
        <dsp:cNvPr id="0" name=""/>
        <dsp:cNvSpPr/>
      </dsp:nvSpPr>
      <dsp:spPr>
        <a:xfrm>
          <a:off x="0" y="3956846"/>
          <a:ext cx="5914209" cy="1250437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Приобщения детей к социокультурным нормам, традициям семьи</a:t>
          </a:r>
          <a:endParaRPr lang="en-US" sz="1900" b="1" kern="1200" dirty="0"/>
        </a:p>
      </dsp:txBody>
      <dsp:txXfrm>
        <a:off x="61041" y="4017887"/>
        <a:ext cx="5792127" cy="1128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07FA0D-2CEB-4A10-8833-03E7FA5500A9}">
      <dsp:nvSpPr>
        <dsp:cNvPr id="0" name=""/>
        <dsp:cNvSpPr/>
      </dsp:nvSpPr>
      <dsp:spPr>
        <a:xfrm>
          <a:off x="0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E6526-FDF8-47C3-A441-B39734ED8A59}">
      <dsp:nvSpPr>
        <dsp:cNvPr id="0" name=""/>
        <dsp:cNvSpPr/>
      </dsp:nvSpPr>
      <dsp:spPr>
        <a:xfrm>
          <a:off x="300037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/>
            <a:t>Диагностико-аналитическое направление</a:t>
          </a:r>
          <a:endParaRPr lang="en-US" sz="2200" b="1" kern="1200"/>
        </a:p>
      </dsp:txBody>
      <dsp:txXfrm>
        <a:off x="350259" y="772824"/>
        <a:ext cx="2599892" cy="1614269"/>
      </dsp:txXfrm>
    </dsp:sp>
    <dsp:sp modelId="{4BCFC507-D0F6-4AAB-9F48-B37D5619109E}">
      <dsp:nvSpPr>
        <dsp:cNvPr id="0" name=""/>
        <dsp:cNvSpPr/>
      </dsp:nvSpPr>
      <dsp:spPr>
        <a:xfrm>
          <a:off x="3300411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A2855-85D6-442A-B72D-740C5570EC0C}">
      <dsp:nvSpPr>
        <dsp:cNvPr id="0" name=""/>
        <dsp:cNvSpPr/>
      </dsp:nvSpPr>
      <dsp:spPr>
        <a:xfrm>
          <a:off x="3600448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/>
            <a:t>Просветительское направление</a:t>
          </a:r>
          <a:endParaRPr lang="en-US" sz="2200" b="1" kern="1200"/>
        </a:p>
      </dsp:txBody>
      <dsp:txXfrm>
        <a:off x="3650670" y="772824"/>
        <a:ext cx="2599892" cy="1614269"/>
      </dsp:txXfrm>
    </dsp:sp>
    <dsp:sp modelId="{16A2EEAB-158A-4872-B7F3-7343AE61E7DB}">
      <dsp:nvSpPr>
        <dsp:cNvPr id="0" name=""/>
        <dsp:cNvSpPr/>
      </dsp:nvSpPr>
      <dsp:spPr>
        <a:xfrm>
          <a:off x="6600822" y="437566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71F63C-D231-4C03-89B8-F261864E7E8D}">
      <dsp:nvSpPr>
        <dsp:cNvPr id="0" name=""/>
        <dsp:cNvSpPr/>
      </dsp:nvSpPr>
      <dsp:spPr>
        <a:xfrm>
          <a:off x="6900860" y="722602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/>
            <a:t>Консультационное направление</a:t>
          </a:r>
          <a:endParaRPr lang="en-US" sz="2200" b="1" kern="1200"/>
        </a:p>
      </dsp:txBody>
      <dsp:txXfrm>
        <a:off x="6951082" y="772824"/>
        <a:ext cx="2599892" cy="16142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FA129-5F90-4569-9CF9-947121D20323}">
      <dsp:nvSpPr>
        <dsp:cNvPr id="0" name=""/>
        <dsp:cNvSpPr/>
      </dsp:nvSpPr>
      <dsp:spPr>
        <a:xfrm>
          <a:off x="0" y="640"/>
          <a:ext cx="5914209" cy="1499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388DAC-2C50-416B-AE67-A65CAE0B0F21}">
      <dsp:nvSpPr>
        <dsp:cNvPr id="0" name=""/>
        <dsp:cNvSpPr/>
      </dsp:nvSpPr>
      <dsp:spPr>
        <a:xfrm>
          <a:off x="453523" y="337971"/>
          <a:ext cx="824587" cy="824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BF5CD-E680-400E-BB93-7FEF44989B97}">
      <dsp:nvSpPr>
        <dsp:cNvPr id="0" name=""/>
        <dsp:cNvSpPr/>
      </dsp:nvSpPr>
      <dsp:spPr>
        <a:xfrm>
          <a:off x="1731633" y="640"/>
          <a:ext cx="4182575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Консультирование по различным направлениям развития ребенка;</a:t>
          </a:r>
          <a:endParaRPr lang="en-US" sz="2500" kern="1200"/>
        </a:p>
      </dsp:txBody>
      <dsp:txXfrm>
        <a:off x="1731633" y="640"/>
        <a:ext cx="4182575" cy="1499250"/>
      </dsp:txXfrm>
    </dsp:sp>
    <dsp:sp modelId="{73E65CCB-41F9-4135-B512-FEB93F076AAE}">
      <dsp:nvSpPr>
        <dsp:cNvPr id="0" name=""/>
        <dsp:cNvSpPr/>
      </dsp:nvSpPr>
      <dsp:spPr>
        <a:xfrm>
          <a:off x="0" y="1874703"/>
          <a:ext cx="5914209" cy="1499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9FE35-7A99-4759-B130-5DF81FA12DB0}">
      <dsp:nvSpPr>
        <dsp:cNvPr id="0" name=""/>
        <dsp:cNvSpPr/>
      </dsp:nvSpPr>
      <dsp:spPr>
        <a:xfrm>
          <a:off x="453523" y="2212034"/>
          <a:ext cx="824587" cy="824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F5C70-519A-4E56-AE25-F2C485793E38}">
      <dsp:nvSpPr>
        <dsp:cNvPr id="0" name=""/>
        <dsp:cNvSpPr/>
      </dsp:nvSpPr>
      <dsp:spPr>
        <a:xfrm>
          <a:off x="1731633" y="1874703"/>
          <a:ext cx="4182575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Обратная связь о развитии ребенка;</a:t>
          </a:r>
          <a:endParaRPr lang="en-US" sz="2500" kern="1200"/>
        </a:p>
      </dsp:txBody>
      <dsp:txXfrm>
        <a:off x="1731633" y="1874703"/>
        <a:ext cx="4182575" cy="1499250"/>
      </dsp:txXfrm>
    </dsp:sp>
    <dsp:sp modelId="{C8667327-BFF5-4FCC-8756-B92E4AE7AE4F}">
      <dsp:nvSpPr>
        <dsp:cNvPr id="0" name=""/>
        <dsp:cNvSpPr/>
      </dsp:nvSpPr>
      <dsp:spPr>
        <a:xfrm>
          <a:off x="0" y="3748766"/>
          <a:ext cx="5914209" cy="14992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846744-69B8-4826-BFE2-EB2DEEC9B8B8}">
      <dsp:nvSpPr>
        <dsp:cNvPr id="0" name=""/>
        <dsp:cNvSpPr/>
      </dsp:nvSpPr>
      <dsp:spPr>
        <a:xfrm>
          <a:off x="453523" y="4086097"/>
          <a:ext cx="824587" cy="824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A9700-C4CE-4F02-AE2D-C217C209FA30}">
      <dsp:nvSpPr>
        <dsp:cNvPr id="0" name=""/>
        <dsp:cNvSpPr/>
      </dsp:nvSpPr>
      <dsp:spPr>
        <a:xfrm>
          <a:off x="1731633" y="3748766"/>
          <a:ext cx="4182575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Планирование совместных мероприятий.</a:t>
          </a:r>
          <a:endParaRPr lang="en-US" sz="2500" kern="1200"/>
        </a:p>
      </dsp:txBody>
      <dsp:txXfrm>
        <a:off x="1731633" y="3748766"/>
        <a:ext cx="4182575" cy="1499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69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54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62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24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83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09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09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1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57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00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04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624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016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145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572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35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17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884D9EA-9E1A-40D7-9509-8A70677DE441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8E364C6-4AFE-4F4A-ADCC-2FC3EEDF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5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" descr="Рука, держащая на листе номер заливки пера">
            <a:extLst>
              <a:ext uri="{FF2B5EF4-FFF2-40B4-BE49-F238E27FC236}">
                <a16:creationId xmlns:a16="http://schemas.microsoft.com/office/drawing/2014/main" id="{2121A401-9D05-4A34-FFEB-F4697C3589F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l="9091" t="16295" b="70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6C08D-C7B1-6464-0EC0-80945A97E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695113"/>
            <a:ext cx="6908222" cy="17338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1" dirty="0"/>
              <a:t>Мастер-класс:</a:t>
            </a:r>
            <a:br>
              <a:rPr lang="ru-RU" sz="3200" b="1" dirty="0"/>
            </a:br>
            <a:r>
              <a:rPr lang="ru-RU" sz="3200" b="1" dirty="0"/>
              <a:t>«Чек-лист как инструмент эффективного взаимодействия ДОУ и семьи»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AB1143-C068-BC7A-FC4B-2D6658C7C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1090" y="3872606"/>
            <a:ext cx="8825658" cy="15656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050" dirty="0">
                <a:solidFill>
                  <a:schemeClr val="tx1"/>
                </a:solidFill>
              </a:rPr>
              <a:t>                                                                </a:t>
            </a:r>
          </a:p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tx1"/>
                </a:solidFill>
              </a:rPr>
              <a:t> Выполнила:</a:t>
            </a:r>
          </a:p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tx1"/>
                </a:solidFill>
              </a:rPr>
              <a:t>Леонова Антонина Михайловна</a:t>
            </a:r>
          </a:p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tx1"/>
                </a:solidFill>
              </a:rPr>
              <a:t>Воспитатель МДОУ «Детский сад № 280 Ворошиловского района Волгограда»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EF7AB-2016-9432-9CA4-7C9166FA9919}"/>
              </a:ext>
            </a:extLst>
          </p:cNvPr>
          <p:cNvSpPr txBox="1"/>
          <p:nvPr/>
        </p:nvSpPr>
        <p:spPr>
          <a:xfrm>
            <a:off x="2377440" y="144379"/>
            <a:ext cx="7517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Районный этап городского конкурса профессионального мастерства «Орбита профессионального мастерства»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C883F08-D787-EA5B-1FAB-2CF691062DA5}"/>
              </a:ext>
            </a:extLst>
          </p:cNvPr>
          <p:cNvSpPr txBox="1"/>
          <p:nvPr/>
        </p:nvSpPr>
        <p:spPr>
          <a:xfrm>
            <a:off x="4261449" y="6461185"/>
            <a:ext cx="389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г. Волгоград, 2025</a:t>
            </a:r>
          </a:p>
        </p:txBody>
      </p:sp>
    </p:spTree>
    <p:extLst>
      <p:ext uri="{BB962C8B-B14F-4D97-AF65-F5344CB8AC3E}">
        <p14:creationId xmlns:p14="http://schemas.microsoft.com/office/powerpoint/2010/main" val="363386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ческое лицо, текст, снимок экран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D26F4BD-ED75-29CE-6B71-A5679A20A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590" y="724381"/>
            <a:ext cx="9441579" cy="5409237"/>
          </a:xfrm>
        </p:spPr>
      </p:pic>
    </p:spTree>
    <p:extLst>
      <p:ext uri="{BB962C8B-B14F-4D97-AF65-F5344CB8AC3E}">
        <p14:creationId xmlns:p14="http://schemas.microsoft.com/office/powerpoint/2010/main" val="181517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823E288-37F5-0C83-70E6-4CD14A3B9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610" y="804670"/>
            <a:ext cx="3227643" cy="504498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262626"/>
                </a:solidFill>
              </a:rPr>
              <a:t>ФГОС ДО :</a:t>
            </a:r>
            <a:br>
              <a:rPr lang="ru-RU" sz="2800" b="1" dirty="0">
                <a:solidFill>
                  <a:srgbClr val="262626"/>
                </a:solidFill>
              </a:rPr>
            </a:br>
            <a:r>
              <a:rPr lang="ru-RU" sz="2800" b="1" dirty="0">
                <a:solidFill>
                  <a:srgbClr val="262626"/>
                </a:solidFill>
              </a:rPr>
              <a:t>сотрудничество Организации с семьями</a:t>
            </a:r>
          </a:p>
        </p:txBody>
      </p:sp>
      <p:graphicFrame>
        <p:nvGraphicFramePr>
          <p:cNvPr id="21" name="Объект 2">
            <a:extLst>
              <a:ext uri="{FF2B5EF4-FFF2-40B4-BE49-F238E27FC236}">
                <a16:creationId xmlns:a16="http://schemas.microsoft.com/office/drawing/2014/main" id="{A6B8DDD8-45C5-CB9D-51D4-30EA379106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73136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4445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90450-86CC-94E6-B18A-F4F11A32C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21896"/>
            <a:ext cx="9975781" cy="15641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rgbClr val="262626"/>
                </a:solidFill>
              </a:rPr>
              <a:t>Направления ДОО </a:t>
            </a:r>
            <a:br>
              <a:rPr lang="ru-RU" sz="2400" b="1" dirty="0">
                <a:solidFill>
                  <a:srgbClr val="262626"/>
                </a:solidFill>
              </a:rPr>
            </a:br>
            <a:r>
              <a:rPr lang="ru-RU" sz="2400" b="1" dirty="0">
                <a:solidFill>
                  <a:srgbClr val="262626"/>
                </a:solidFill>
              </a:rPr>
              <a:t>по построению взаимодействия с родителями </a:t>
            </a:r>
            <a:br>
              <a:rPr lang="ru-RU" sz="2400" b="1" dirty="0">
                <a:solidFill>
                  <a:srgbClr val="262626"/>
                </a:solidFill>
              </a:rPr>
            </a:br>
            <a:r>
              <a:rPr lang="ru-RU" sz="2400" b="1" dirty="0">
                <a:solidFill>
                  <a:srgbClr val="262626"/>
                </a:solidFill>
              </a:rPr>
              <a:t>согласно </a:t>
            </a:r>
            <a:br>
              <a:rPr lang="ru-RU" sz="2400" b="1" dirty="0">
                <a:solidFill>
                  <a:srgbClr val="262626"/>
                </a:solidFill>
              </a:rPr>
            </a:br>
            <a:r>
              <a:rPr lang="ru-RU" sz="2400" b="1" dirty="0">
                <a:solidFill>
                  <a:srgbClr val="262626"/>
                </a:solidFill>
              </a:rPr>
              <a:t>ФОП ДО:</a:t>
            </a:r>
          </a:p>
        </p:txBody>
      </p:sp>
      <p:graphicFrame>
        <p:nvGraphicFramePr>
          <p:cNvPr id="27" name="Объект 2">
            <a:extLst>
              <a:ext uri="{FF2B5EF4-FFF2-40B4-BE49-F238E27FC236}">
                <a16:creationId xmlns:a16="http://schemas.microsoft.com/office/drawing/2014/main" id="{876F79C1-786C-D2E5-A42A-64FFCF88B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251413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5408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D2C65B-EFFF-44DF-7C7B-67FC6B36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106" y="1539145"/>
            <a:ext cx="7543802" cy="3278384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0" dirty="0" err="1"/>
              <a:t>Современный</a:t>
            </a:r>
            <a:r>
              <a:rPr lang="en-US" sz="8000" dirty="0"/>
              <a:t> </a:t>
            </a:r>
            <a:r>
              <a:rPr lang="en-US" sz="8000" dirty="0" err="1"/>
              <a:t>родитель</a:t>
            </a:r>
            <a:br>
              <a:rPr lang="ru-RU" sz="8000" dirty="0"/>
            </a:br>
            <a:r>
              <a:rPr lang="ru-RU" sz="8000" dirty="0"/>
              <a:t>      </a:t>
            </a:r>
            <a:r>
              <a:rPr lang="en-US" sz="8000" dirty="0"/>
              <a:t>- </a:t>
            </a:r>
            <a:r>
              <a:rPr lang="en-US" sz="8000" dirty="0" err="1"/>
              <a:t>какой</a:t>
            </a:r>
            <a:r>
              <a:rPr lang="en-US" sz="8000" dirty="0"/>
              <a:t> </a:t>
            </a:r>
            <a:r>
              <a:rPr lang="en-US" sz="8000" dirty="0" err="1"/>
              <a:t>он</a:t>
            </a:r>
            <a:r>
              <a:rPr lang="en-US" sz="8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332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ческое лицо, человек, текст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6D048A6-A6FA-5D83-FB71-8BCF072470F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" r="1" b="28734"/>
          <a:stretch/>
        </p:blipFill>
        <p:spPr>
          <a:xfrm>
            <a:off x="481012" y="487362"/>
            <a:ext cx="11229975" cy="588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1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D65B0E7-5735-4A01-4FDF-3071B198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ru-RU" sz="4000" b="1" dirty="0"/>
              <a:t>Тайм-менеджмент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A43177C-C37A-275F-DD26-0CB449BB4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93774"/>
            <a:ext cx="3660057" cy="3382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организации времени и повышения эффективности его использования</a:t>
            </a:r>
            <a:endParaRPr lang="ru-RU" sz="3200" dirty="0"/>
          </a:p>
        </p:txBody>
      </p:sp>
      <p:pic>
        <p:nvPicPr>
          <p:cNvPr id="7" name="Picture 6" descr="Аналоговые настенные часы">
            <a:extLst>
              <a:ext uri="{FF2B5EF4-FFF2-40B4-BE49-F238E27FC236}">
                <a16:creationId xmlns:a16="http://schemas.microsoft.com/office/drawing/2014/main" id="{04FF9BCF-E273-FF30-3613-7B5420153E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97" r="21782" b="3"/>
          <a:stretch/>
        </p:blipFill>
        <p:spPr>
          <a:xfrm>
            <a:off x="5418668" y="982131"/>
            <a:ext cx="5469466" cy="4893735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1152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8628D5DE-F99F-7E19-8FEC-F63D136BE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r="746"/>
          <a:stretch/>
        </p:blipFill>
        <p:spPr bwMode="auto">
          <a:xfrm>
            <a:off x="486139" y="488137"/>
            <a:ext cx="11227442" cy="5883295"/>
          </a:xfrm>
          <a:prstGeom prst="rect">
            <a:avLst/>
          </a:prstGeom>
          <a:noFill/>
          <a:scene3d>
            <a:camera prst="orthographicFront"/>
            <a:lightRig rig="twoPt" dir="t"/>
          </a:scene3d>
          <a:sp3d>
            <a:bevelT w="12700" h="254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99BA2-B71D-2208-B854-8C1304980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Чек-лист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C3EA8A-F84E-FB7D-946C-D79BC81D7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переводе с английского </a:t>
            </a:r>
            <a:r>
              <a:rPr lang="en-US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 </a:t>
            </a:r>
            <a:r>
              <a:rPr lang="ru-RU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означает «проверка», а </a:t>
            </a:r>
            <a:r>
              <a:rPr lang="en-US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 </a:t>
            </a:r>
            <a:r>
              <a:rPr lang="ru-RU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«список». Так что дословно на русском означает «контрольный список».</a:t>
            </a:r>
            <a:endParaRPr lang="ru-RU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048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3B77B-E1F6-17FC-5BF7-9DDDAD100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1"/>
              <a:t>Был ли у Вас опыт использования чек-листов?</a:t>
            </a:r>
          </a:p>
        </p:txBody>
      </p:sp>
    </p:spTree>
    <p:extLst>
      <p:ext uri="{BB962C8B-B14F-4D97-AF65-F5344CB8AC3E}">
        <p14:creationId xmlns:p14="http://schemas.microsoft.com/office/powerpoint/2010/main" val="3401738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FB341-C33B-82CB-46D0-28CC0B3EA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619" y="3992371"/>
            <a:ext cx="9989677" cy="11865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Чек-листы вокруг нас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763E941-D44F-CDB0-43EB-3644C7BE9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9984" y="1484193"/>
            <a:ext cx="3409834" cy="22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9E15DA2A-DFB8-468A-064E-3C258AA9F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2984" y="1129390"/>
            <a:ext cx="2100684" cy="314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22142986-E0DB-848C-2143-1EE3C84D2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6380" y="1511936"/>
            <a:ext cx="3505916" cy="248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97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B56DC-2ACF-9587-1AB7-AF139C3E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можно применять чек-листы  в ДОУ?</a:t>
            </a:r>
          </a:p>
        </p:txBody>
      </p:sp>
    </p:spTree>
    <p:extLst>
      <p:ext uri="{BB962C8B-B14F-4D97-AF65-F5344CB8AC3E}">
        <p14:creationId xmlns:p14="http://schemas.microsoft.com/office/powerpoint/2010/main" val="1483297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04C227D-B283-5120-8B9F-C2043A8E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Чек-лист в образовательном процессе ДОУ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5FF37B2-4656-A3DF-B6C9-1DEC63C94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Диагностика (мониторинг) образовательного процесса;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Планирование;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Формирование и поддержка самостоятельности и инициативы детей</a:t>
            </a:r>
          </a:p>
        </p:txBody>
      </p:sp>
    </p:spTree>
    <p:extLst>
      <p:ext uri="{BB962C8B-B14F-4D97-AF65-F5344CB8AC3E}">
        <p14:creationId xmlns:p14="http://schemas.microsoft.com/office/powerpoint/2010/main" val="1916079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CDA3498-79E6-874F-C3E7-741ADA293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ru-RU" sz="2400">
                <a:solidFill>
                  <a:srgbClr val="262626"/>
                </a:solidFill>
              </a:rPr>
              <a:t>Чек-листы во взаимодействии ДОУ и семьи:</a:t>
            </a:r>
          </a:p>
        </p:txBody>
      </p:sp>
      <p:sp useBgFill="1">
        <p:nvSpPr>
          <p:cNvPr id="28" name="Rectangle 16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Объект 4">
            <a:extLst>
              <a:ext uri="{FF2B5EF4-FFF2-40B4-BE49-F238E27FC236}">
                <a16:creationId xmlns:a16="http://schemas.microsoft.com/office/drawing/2014/main" id="{6A208D4F-4F1C-544A-4769-BD3E247E1B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6836703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0770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E99CD-C2C8-6AEE-F1D0-3EF9073E2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262626"/>
                </a:solidFill>
              </a:rPr>
              <a:t>Алгоритм создания чек-листов: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54F2DA-CB83-D6AB-A10D-DFE4EEA1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>
                <a:solidFill>
                  <a:srgbClr val="262626"/>
                </a:solidFill>
              </a:rPr>
              <a:t>Объединяющая </a:t>
            </a:r>
            <a:r>
              <a:rPr lang="en-US" sz="1800" b="1">
                <a:solidFill>
                  <a:srgbClr val="262626"/>
                </a:solidFill>
              </a:rPr>
              <a:t>тема (цель)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>
                <a:solidFill>
                  <a:srgbClr val="262626"/>
                </a:solidFill>
              </a:rPr>
              <a:t>Краткие, отражающие самые важные </a:t>
            </a:r>
            <a:r>
              <a:rPr lang="en-US" sz="1800" b="1">
                <a:solidFill>
                  <a:srgbClr val="262626"/>
                </a:solidFill>
              </a:rPr>
              <a:t>шаги </a:t>
            </a:r>
            <a:r>
              <a:rPr lang="en-US" sz="1800">
                <a:solidFill>
                  <a:srgbClr val="262626"/>
                </a:solidFill>
              </a:rPr>
              <a:t>ее достижения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2BA723-2201-8063-7AD1-DB64FD91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49" y="609602"/>
            <a:ext cx="3939362" cy="55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900B8E-00CA-EBF4-6D2C-A55EBABA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481" y="1041401"/>
            <a:ext cx="6455815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Чек-лист формата «Прочитал-сделал»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0B9F4F-A8B9-D81C-873B-F4F9C8ADD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6481" y="3657596"/>
            <a:ext cx="6455816" cy="19497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/>
              <a:t>Последовательное выполнение каждого пункта</a:t>
            </a:r>
          </a:p>
        </p:txBody>
      </p:sp>
      <p:pic>
        <p:nvPicPr>
          <p:cNvPr id="5" name="Рисунок 4" descr="Изображение выглядит как текст, электроника, снимок экрана, Паралле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C7DF7F-BE33-05C3-1AEF-BEEF038D9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97" y="651294"/>
            <a:ext cx="3791567" cy="555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15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04909-11C7-28D6-5FF3-ABC6203A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481" y="1041401"/>
            <a:ext cx="6455815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Чек-лист формата «Сделал-отметил»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4D07F8-CD0E-D566-9DF1-CF9650A78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6481" y="3657596"/>
            <a:ext cx="6455816" cy="19497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/>
              <a:t>Неограниченная последовательность выполнения шагов</a:t>
            </a:r>
          </a:p>
        </p:txBody>
      </p:sp>
      <p:pic>
        <p:nvPicPr>
          <p:cNvPr id="5" name="Рисунок 4" descr="Изображение выглядит как текст, Мультфильм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2BB2CF-49F8-1420-B22D-3FADC1A4A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55" y="693019"/>
            <a:ext cx="3859126" cy="542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8D3EAE6-5AC4-4EF7-BA5E-FF047F057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25223CC4-CEF2-43BE-A268-7574A7F57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0AD518D9-DA34-42A4-AE7C-2449A29A2A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F57E9183-A8C2-4E29-854A-122252F8C7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427F9D8B-907D-42F0-8748-A986C12C5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2127D324-ED99-4DAD-96B2-75E77B6EE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16" name="Rectangle 115">
            <a:extLst>
              <a:ext uri="{FF2B5EF4-FFF2-40B4-BE49-F238E27FC236}">
                <a16:creationId xmlns:a16="http://schemas.microsoft.com/office/drawing/2014/main" id="{E3D83BB5-436A-43DA-9214-7AC62ACE4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9479F50-C6F0-4F04-93DC-109BF0778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BB25D3A2-3329-4FF0-9A24-8EE5BCAB7B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53877143-4D78-4631-9262-1B2BE798D8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8E84ED41-D8D6-43FE-9864-B2F1F00240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D63B5BC6-DF3D-4891-A44C-7071D61AD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AB5C4-D456-244C-9A7E-224BED9A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23" y="1041401"/>
            <a:ext cx="6528018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Практическое задание для фокус-группы: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9D7EBA-1F29-340A-5D49-81258330D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1623" y="3657597"/>
            <a:ext cx="6528018" cy="20791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b="1" dirty="0"/>
              <a:t>1 </a:t>
            </a:r>
            <a:r>
              <a:rPr lang="en-US" sz="1900" b="1" dirty="0" err="1"/>
              <a:t>подгруппа</a:t>
            </a:r>
            <a:r>
              <a:rPr lang="en-US" sz="1900" b="1" dirty="0"/>
              <a:t>:</a:t>
            </a:r>
          </a:p>
          <a:p>
            <a:r>
              <a:rPr lang="en-US" sz="1900" b="1" dirty="0" err="1"/>
              <a:t>Создать</a:t>
            </a:r>
            <a:r>
              <a:rPr lang="en-US" sz="1900" b="1" dirty="0"/>
              <a:t> </a:t>
            </a:r>
            <a:r>
              <a:rPr lang="en-US" sz="1900" b="1" dirty="0" err="1"/>
              <a:t>чек-лист</a:t>
            </a:r>
            <a:r>
              <a:rPr lang="en-US" sz="1900" b="1" dirty="0"/>
              <a:t> </a:t>
            </a:r>
            <a:r>
              <a:rPr lang="en-US" sz="1900" b="1" dirty="0" err="1"/>
              <a:t>формата</a:t>
            </a:r>
            <a:r>
              <a:rPr lang="en-US" sz="1900" b="1" dirty="0"/>
              <a:t> «</a:t>
            </a:r>
            <a:r>
              <a:rPr lang="en-US" sz="1900" b="1" dirty="0" err="1"/>
              <a:t>Прочитал-сделал</a:t>
            </a:r>
            <a:r>
              <a:rPr lang="en-US" sz="1900" b="1" dirty="0"/>
              <a:t>»</a:t>
            </a:r>
          </a:p>
          <a:p>
            <a:endParaRPr lang="en-US" sz="1900" b="1" dirty="0"/>
          </a:p>
          <a:p>
            <a:r>
              <a:rPr lang="en-US" sz="1900" b="1" dirty="0"/>
              <a:t>2 </a:t>
            </a:r>
            <a:r>
              <a:rPr lang="en-US" sz="1900" b="1" dirty="0" err="1"/>
              <a:t>подгруппа</a:t>
            </a:r>
            <a:r>
              <a:rPr lang="en-US" sz="1900" b="1" dirty="0"/>
              <a:t>:</a:t>
            </a:r>
          </a:p>
          <a:p>
            <a:r>
              <a:rPr lang="en-US" sz="1900" b="1" dirty="0" err="1"/>
              <a:t>Создать</a:t>
            </a:r>
            <a:r>
              <a:rPr lang="en-US" sz="1900" b="1" dirty="0"/>
              <a:t> </a:t>
            </a:r>
            <a:r>
              <a:rPr lang="en-US" sz="1900" b="1" dirty="0" err="1"/>
              <a:t>чек-лист</a:t>
            </a:r>
            <a:r>
              <a:rPr lang="en-US" sz="1900" b="1" dirty="0"/>
              <a:t> </a:t>
            </a:r>
            <a:r>
              <a:rPr lang="en-US" sz="1900" b="1" dirty="0" err="1"/>
              <a:t>формата</a:t>
            </a:r>
            <a:r>
              <a:rPr lang="en-US" sz="1900" b="1" dirty="0"/>
              <a:t> «</a:t>
            </a:r>
            <a:r>
              <a:rPr lang="en-US" sz="1900" b="1" dirty="0" err="1"/>
              <a:t>Сделал-отметил</a:t>
            </a:r>
            <a:r>
              <a:rPr lang="en-US" sz="1900" b="1" dirty="0"/>
              <a:t>»</a:t>
            </a:r>
          </a:p>
        </p:txBody>
      </p:sp>
      <p:pic>
        <p:nvPicPr>
          <p:cNvPr id="5" name="Рисунок 4" descr="Изображение выглядит как текст, Мультфильм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F7B35B-7801-8AB5-568D-87666DA7D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7" r="-1" b="15120"/>
          <a:stretch/>
        </p:blipFill>
        <p:spPr>
          <a:xfrm>
            <a:off x="8051171" y="3565267"/>
            <a:ext cx="3059206" cy="219456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91A4F7F3-4A2D-4BC2-A7AD-98D81DB09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28112" y="3522131"/>
            <a:ext cx="60350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текст, электроника, снимок экрана, Паралле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384E15-50B4-C224-38BD-873DE20D5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1" r="3" b="20445"/>
          <a:stretch/>
        </p:blipFill>
        <p:spPr>
          <a:xfrm>
            <a:off x="8035809" y="987434"/>
            <a:ext cx="3063240" cy="219456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164371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CD07172-CD61-45EB-BEE3-F644503E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EADA5DB-ED12-413A-AAB5-6A8D1152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A45E5C-ACB9-49E8-B4DB-5255C237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0B39B-9556-3C09-C96E-B3AD06D18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852" y="872061"/>
            <a:ext cx="3073940" cy="3436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rgbClr val="262626"/>
                </a:solidFill>
              </a:rPr>
              <a:t>Практическое задание для зала: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E5C54F-A991-1D71-7AD8-4FDA498BE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6851" y="4439732"/>
            <a:ext cx="3112851" cy="14526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Составьте </a:t>
            </a:r>
            <a:r>
              <a:rPr lang="en-US" sz="2100" b="1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чек-лист «Весенние дела»</a:t>
            </a:r>
          </a:p>
        </p:txBody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857E618C-1D7B-4A51-90C1-6106CD8A1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Рисунок 16" descr="Изображение выглядит как текст, Человеческое лиц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01161C-9656-F945-2945-30FDD3ABE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44" y="120766"/>
            <a:ext cx="4552750" cy="662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51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B659F-EF92-CF1F-F081-8D12C9FBD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31" y="674305"/>
            <a:ext cx="7939814" cy="680043"/>
          </a:xfrm>
        </p:spPr>
        <p:txBody>
          <a:bodyPr>
            <a:normAutofit fontScale="90000"/>
          </a:bodyPr>
          <a:lstStyle/>
          <a:p>
            <a:r>
              <a:rPr lang="ru-RU" dirty="0"/>
              <a:t>Обратная связь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3B5904-BDC8-054F-492E-CC82DD557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5367" y="2188519"/>
            <a:ext cx="5700942" cy="882485"/>
          </a:xfrm>
        </p:spPr>
        <p:txBody>
          <a:bodyPr>
            <a:normAutofit/>
          </a:bodyPr>
          <a:lstStyle/>
          <a:p>
            <a:r>
              <a:rPr lang="ru-RU" sz="22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астер-класс был полезен, интересен. Беру себе в педагогическую копилку</a:t>
            </a:r>
            <a:endParaRPr lang="ru-RU" sz="2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палец, гвоздь, большой палец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871032-992B-0377-0969-3873EB04C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09" y="1182296"/>
            <a:ext cx="1571030" cy="2356545"/>
          </a:xfrm>
          <a:prstGeom prst="rect">
            <a:avLst/>
          </a:prstGeom>
        </p:spPr>
      </p:pic>
      <p:pic>
        <p:nvPicPr>
          <p:cNvPr id="7" name="Рисунок 6" descr="Изображение выглядит как палец, большой палец, гвоздь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DF4DF45-C929-31CF-F6D6-442AAA529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438" y="3828328"/>
            <a:ext cx="1571030" cy="2355367"/>
          </a:xfrm>
          <a:prstGeom prst="rect">
            <a:avLst/>
          </a:prstGeom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4CEFF55F-9388-7728-7379-73A6C537CF81}"/>
              </a:ext>
            </a:extLst>
          </p:cNvPr>
          <p:cNvSpPr txBox="1">
            <a:spLocks/>
          </p:cNvSpPr>
          <p:nvPr/>
        </p:nvSpPr>
        <p:spPr>
          <a:xfrm>
            <a:off x="3805367" y="4708733"/>
            <a:ext cx="5700942" cy="8824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Остались вопросы</a:t>
            </a:r>
          </a:p>
        </p:txBody>
      </p:sp>
    </p:spTree>
    <p:extLst>
      <p:ext uri="{BB962C8B-B14F-4D97-AF65-F5344CB8AC3E}">
        <p14:creationId xmlns:p14="http://schemas.microsoft.com/office/powerpoint/2010/main" val="2911220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563</TotalTime>
  <Words>309</Words>
  <Application>Microsoft Office PowerPoint</Application>
  <PresentationFormat>Широкоэкранный</PresentationFormat>
  <Paragraphs>50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Aptos</vt:lpstr>
      <vt:lpstr>Arial</vt:lpstr>
      <vt:lpstr>Garamond</vt:lpstr>
      <vt:lpstr>Times New Roman</vt:lpstr>
      <vt:lpstr>Wingdings</vt:lpstr>
      <vt:lpstr>Натуральные материалы</vt:lpstr>
      <vt:lpstr>Мастер-класс: «Чек-лист как инструмент эффективного взаимодействия ДОУ и семьи» </vt:lpstr>
      <vt:lpstr>Презентация PowerPoint</vt:lpstr>
      <vt:lpstr>ФГОС ДО : сотрудничество Организации с семьями</vt:lpstr>
      <vt:lpstr>Направления ДОО  по построению взаимодействия с родителями  согласно  ФОП ДО:</vt:lpstr>
      <vt:lpstr>Современный родитель       - какой он?</vt:lpstr>
      <vt:lpstr>Презентация PowerPoint</vt:lpstr>
      <vt:lpstr>Тайм-менеджмент</vt:lpstr>
      <vt:lpstr>Чек-лист</vt:lpstr>
      <vt:lpstr>Был ли у Вас опыт использования чек-листов?</vt:lpstr>
      <vt:lpstr>Чек-листы вокруг нас</vt:lpstr>
      <vt:lpstr>Как можно применять чек-листы  в ДОУ?</vt:lpstr>
      <vt:lpstr>Чек-лист в образовательном процессе ДОУ</vt:lpstr>
      <vt:lpstr>Чек-листы во взаимодействии ДОУ и семьи:</vt:lpstr>
      <vt:lpstr>Алгоритм создания чек-листов:</vt:lpstr>
      <vt:lpstr>Чек-лист формата «Прочитал-сделал»</vt:lpstr>
      <vt:lpstr>Чек-лист формата «Сделал-отметил»</vt:lpstr>
      <vt:lpstr>Практическое задание для фокус-группы:</vt:lpstr>
      <vt:lpstr>Практическое задание для зала:</vt:lpstr>
      <vt:lpstr>Обратная связь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Antonina Leonova</dc:creator>
  <cp:lastModifiedBy>Antonina Leonova</cp:lastModifiedBy>
  <cp:revision>2</cp:revision>
  <dcterms:created xsi:type="dcterms:W3CDTF">2025-02-16T12:51:25Z</dcterms:created>
  <dcterms:modified xsi:type="dcterms:W3CDTF">2025-02-23T13:49:25Z</dcterms:modified>
</cp:coreProperties>
</file>